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4"/>
  </p:sldMasterIdLst>
  <p:notesMasterIdLst>
    <p:notesMasterId r:id="rId26"/>
  </p:notesMasterIdLst>
  <p:sldIdLst>
    <p:sldId id="256" r:id="rId5"/>
    <p:sldId id="283" r:id="rId6"/>
    <p:sldId id="263" r:id="rId7"/>
    <p:sldId id="264" r:id="rId8"/>
    <p:sldId id="265" r:id="rId9"/>
    <p:sldId id="266" r:id="rId10"/>
    <p:sldId id="267" r:id="rId11"/>
    <p:sldId id="268" r:id="rId12"/>
    <p:sldId id="269" r:id="rId13"/>
    <p:sldId id="270" r:id="rId14"/>
    <p:sldId id="271" r:id="rId15"/>
    <p:sldId id="272" r:id="rId16"/>
    <p:sldId id="274" r:id="rId17"/>
    <p:sldId id="273" r:id="rId18"/>
    <p:sldId id="275" r:id="rId19"/>
    <p:sldId id="279" r:id="rId20"/>
    <p:sldId id="277" r:id="rId21"/>
    <p:sldId id="278" r:id="rId22"/>
    <p:sldId id="282" r:id="rId23"/>
    <p:sldId id="280" r:id="rId24"/>
    <p:sldId id="28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mila Holcomb" initials="JH" lastIdx="1" clrIdx="0">
    <p:extLst>
      <p:ext uri="{19B8F6BF-5375-455C-9EA6-DF929625EA0E}">
        <p15:presenceInfo xmlns:p15="http://schemas.microsoft.com/office/powerpoint/2012/main" userId="S::jr13j@fsu.edu::87ed21fb-368b-48e8-9c0b-fb90769eca0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5B2E9E-C973-4953-93F6-0A19FDBDDDCC}" v="871" dt="2020-09-15T02:02:29.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671" autoAdjust="0"/>
  </p:normalViewPr>
  <p:slideViewPr>
    <p:cSldViewPr snapToGrid="0">
      <p:cViewPr varScale="1">
        <p:scale>
          <a:sx n="54" d="100"/>
          <a:sy n="54" d="100"/>
        </p:scale>
        <p:origin x="256" y="56"/>
      </p:cViewPr>
      <p:guideLst/>
    </p:cSldViewPr>
  </p:slideViewPr>
  <p:notesTextViewPr>
    <p:cViewPr>
      <p:scale>
        <a:sx n="1" d="1"/>
        <a:sy n="1" d="1"/>
      </p:scale>
      <p:origin x="0" y="-328"/>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ila Holcomb" userId="87ed21fb-368b-48e8-9c0b-fb90769eca0f" providerId="ADAL" clId="{F55B2E9E-C973-4953-93F6-0A19FDBDDDCC}"/>
    <pc:docChg chg="undo custSel mod addSld delSld modSld sldOrd">
      <pc:chgData name="Jamila Holcomb" userId="87ed21fb-368b-48e8-9c0b-fb90769eca0f" providerId="ADAL" clId="{F55B2E9E-C973-4953-93F6-0A19FDBDDDCC}" dt="2020-09-15T02:05:26.019" v="6713" actId="20577"/>
      <pc:docMkLst>
        <pc:docMk/>
      </pc:docMkLst>
      <pc:sldChg chg="addSp delSp modSp mod setBg modAnim delDesignElem">
        <pc:chgData name="Jamila Holcomb" userId="87ed21fb-368b-48e8-9c0b-fb90769eca0f" providerId="ADAL" clId="{F55B2E9E-C973-4953-93F6-0A19FDBDDDCC}" dt="2020-09-10T01:57:22.682" v="390"/>
        <pc:sldMkLst>
          <pc:docMk/>
          <pc:sldMk cId="2245906082" sldId="256"/>
        </pc:sldMkLst>
        <pc:spChg chg="mod">
          <ac:chgData name="Jamila Holcomb" userId="87ed21fb-368b-48e8-9c0b-fb90769eca0f" providerId="ADAL" clId="{F55B2E9E-C973-4953-93F6-0A19FDBDDDCC}" dt="2020-09-10T01:56:24.629" v="385" actId="26606"/>
          <ac:spMkLst>
            <pc:docMk/>
            <pc:sldMk cId="2245906082" sldId="256"/>
            <ac:spMk id="2" creationId="{C4251B64-CF79-4E0F-B1A8-84330A45ABE1}"/>
          </ac:spMkLst>
        </pc:spChg>
        <pc:spChg chg="mod">
          <ac:chgData name="Jamila Holcomb" userId="87ed21fb-368b-48e8-9c0b-fb90769eca0f" providerId="ADAL" clId="{F55B2E9E-C973-4953-93F6-0A19FDBDDDCC}" dt="2020-09-10T01:56:24.629" v="385" actId="26606"/>
          <ac:spMkLst>
            <pc:docMk/>
            <pc:sldMk cId="2245906082" sldId="256"/>
            <ac:spMk id="3" creationId="{1B2328E5-68D3-4ADC-886A-4DE4E73CA81D}"/>
          </ac:spMkLst>
        </pc:spChg>
        <pc:spChg chg="add del">
          <ac:chgData name="Jamila Holcomb" userId="87ed21fb-368b-48e8-9c0b-fb90769eca0f" providerId="ADAL" clId="{F55B2E9E-C973-4953-93F6-0A19FDBDDDCC}" dt="2020-09-10T01:53:06.776" v="344" actId="26606"/>
          <ac:spMkLst>
            <pc:docMk/>
            <pc:sldMk cId="2245906082" sldId="256"/>
            <ac:spMk id="7" creationId="{762362DE-7747-4D8B-99FA-8E36F0B15FF7}"/>
          </ac:spMkLst>
        </pc:spChg>
        <pc:spChg chg="add del">
          <ac:chgData name="Jamila Holcomb" userId="87ed21fb-368b-48e8-9c0b-fb90769eca0f" providerId="ADAL" clId="{F55B2E9E-C973-4953-93F6-0A19FDBDDDCC}" dt="2020-09-10T01:49:36.089" v="300"/>
          <ac:spMkLst>
            <pc:docMk/>
            <pc:sldMk cId="2245906082" sldId="256"/>
            <ac:spMk id="8" creationId="{1EADCAF8-8823-4E89-8612-21029831A4B2}"/>
          </ac:spMkLst>
        </pc:spChg>
        <pc:spChg chg="add del">
          <ac:chgData name="Jamila Holcomb" userId="87ed21fb-368b-48e8-9c0b-fb90769eca0f" providerId="ADAL" clId="{F55B2E9E-C973-4953-93F6-0A19FDBDDDCC}" dt="2020-09-10T01:49:36.089" v="300"/>
          <ac:spMkLst>
            <pc:docMk/>
            <pc:sldMk cId="2245906082" sldId="256"/>
            <ac:spMk id="10" creationId="{28CA07B2-0819-4B62-9425-7A52BBDD7070}"/>
          </ac:spMkLst>
        </pc:spChg>
        <pc:spChg chg="add del">
          <ac:chgData name="Jamila Holcomb" userId="87ed21fb-368b-48e8-9c0b-fb90769eca0f" providerId="ADAL" clId="{F55B2E9E-C973-4953-93F6-0A19FDBDDDCC}" dt="2020-09-10T01:56:33.645" v="387"/>
          <ac:spMkLst>
            <pc:docMk/>
            <pc:sldMk cId="2245906082" sldId="256"/>
            <ac:spMk id="11" creationId="{EE362070-691D-44DB-98D4-BC61774B0E61}"/>
          </ac:spMkLst>
        </pc:spChg>
        <pc:spChg chg="add del">
          <ac:chgData name="Jamila Holcomb" userId="87ed21fb-368b-48e8-9c0b-fb90769eca0f" providerId="ADAL" clId="{F55B2E9E-C973-4953-93F6-0A19FDBDDDCC}" dt="2020-09-10T01:56:33.645" v="387"/>
          <ac:spMkLst>
            <pc:docMk/>
            <pc:sldMk cId="2245906082" sldId="256"/>
            <ac:spMk id="14" creationId="{3F0CE275-BAEC-48E9-B00C-1B635C68FF8C}"/>
          </ac:spMkLst>
        </pc:spChg>
        <pc:spChg chg="add del">
          <ac:chgData name="Jamila Holcomb" userId="87ed21fb-368b-48e8-9c0b-fb90769eca0f" providerId="ADAL" clId="{F55B2E9E-C973-4953-93F6-0A19FDBDDDCC}" dt="2020-09-10T01:56:33.645" v="387"/>
          <ac:spMkLst>
            <pc:docMk/>
            <pc:sldMk cId="2245906082" sldId="256"/>
            <ac:spMk id="16" creationId="{A22C524A-01E1-4209-AE20-DA64F7CB1824}"/>
          </ac:spMkLst>
        </pc:spChg>
        <pc:grpChg chg="add del">
          <ac:chgData name="Jamila Holcomb" userId="87ed21fb-368b-48e8-9c0b-fb90769eca0f" providerId="ADAL" clId="{F55B2E9E-C973-4953-93F6-0A19FDBDDDCC}" dt="2020-09-10T01:53:06.776" v="344" actId="26606"/>
          <ac:grpSpMkLst>
            <pc:docMk/>
            <pc:sldMk cId="2245906082" sldId="256"/>
            <ac:grpSpMk id="9" creationId="{25123E6E-F713-4254-A6BF-358CC8EC6C95}"/>
          </ac:grpSpMkLst>
        </pc:grpChg>
        <pc:grpChg chg="add del">
          <ac:chgData name="Jamila Holcomb" userId="87ed21fb-368b-48e8-9c0b-fb90769eca0f" providerId="ADAL" clId="{F55B2E9E-C973-4953-93F6-0A19FDBDDDCC}" dt="2020-09-10T01:49:36.089" v="300"/>
          <ac:grpSpMkLst>
            <pc:docMk/>
            <pc:sldMk cId="2245906082" sldId="256"/>
            <ac:grpSpMk id="12" creationId="{DA02BEE4-A5D4-40AF-882D-49D34B086FFF}"/>
          </ac:grpSpMkLst>
        </pc:grpChg>
        <pc:picChg chg="add mod modCrop">
          <ac:chgData name="Jamila Holcomb" userId="87ed21fb-368b-48e8-9c0b-fb90769eca0f" providerId="ADAL" clId="{F55B2E9E-C973-4953-93F6-0A19FDBDDDCC}" dt="2020-09-10T01:56:24.629" v="385" actId="26606"/>
          <ac:picMkLst>
            <pc:docMk/>
            <pc:sldMk cId="2245906082" sldId="256"/>
            <ac:picMk id="5" creationId="{6DDE6E89-A74A-40AE-8783-5CB6BEE192F0}"/>
          </ac:picMkLst>
        </pc:picChg>
        <pc:picChg chg="add del mod">
          <ac:chgData name="Jamila Holcomb" userId="87ed21fb-368b-48e8-9c0b-fb90769eca0f" providerId="ADAL" clId="{F55B2E9E-C973-4953-93F6-0A19FDBDDDCC}" dt="2020-09-10T01:57:22.682" v="390"/>
          <ac:picMkLst>
            <pc:docMk/>
            <pc:sldMk cId="2245906082" sldId="256"/>
            <ac:picMk id="24" creationId="{5257B23B-AE6D-49C3-854C-6065D5DA3C5F}"/>
          </ac:picMkLst>
        </pc:picChg>
        <pc:cxnChg chg="add del">
          <ac:chgData name="Jamila Holcomb" userId="87ed21fb-368b-48e8-9c0b-fb90769eca0f" providerId="ADAL" clId="{F55B2E9E-C973-4953-93F6-0A19FDBDDDCC}" dt="2020-09-10T01:56:33.645" v="387"/>
          <ac:cxnSpMkLst>
            <pc:docMk/>
            <pc:sldMk cId="2245906082" sldId="256"/>
            <ac:cxnSpMk id="13" creationId="{5A7EFE9C-DAE7-4ECA-BDB2-34E2534B8AB7}"/>
          </ac:cxnSpMkLst>
        </pc:cxnChg>
      </pc:sldChg>
      <pc:sldChg chg="addSp delSp modSp new del mod setBg modAnim delDesignElem chgLayout">
        <pc:chgData name="Jamila Holcomb" userId="87ed21fb-368b-48e8-9c0b-fb90769eca0f" providerId="ADAL" clId="{F55B2E9E-C973-4953-93F6-0A19FDBDDDCC}" dt="2020-09-10T01:57:58.280" v="392" actId="47"/>
        <pc:sldMkLst>
          <pc:docMk/>
          <pc:sldMk cId="4232448385" sldId="257"/>
        </pc:sldMkLst>
        <pc:spChg chg="del mod">
          <ac:chgData name="Jamila Holcomb" userId="87ed21fb-368b-48e8-9c0b-fb90769eca0f" providerId="ADAL" clId="{F55B2E9E-C973-4953-93F6-0A19FDBDDDCC}" dt="2020-09-03T19:00:15.419" v="149" actId="700"/>
          <ac:spMkLst>
            <pc:docMk/>
            <pc:sldMk cId="4232448385" sldId="257"/>
            <ac:spMk id="2" creationId="{7D667FFC-3B99-4420-ACFD-B66BC0A22014}"/>
          </ac:spMkLst>
        </pc:spChg>
        <pc:spChg chg="del">
          <ac:chgData name="Jamila Holcomb" userId="87ed21fb-368b-48e8-9c0b-fb90769eca0f" providerId="ADAL" clId="{F55B2E9E-C973-4953-93F6-0A19FDBDDDCC}" dt="2020-09-03T18:59:54.016" v="147" actId="26606"/>
          <ac:spMkLst>
            <pc:docMk/>
            <pc:sldMk cId="4232448385" sldId="257"/>
            <ac:spMk id="3" creationId="{7DD04DF6-DC27-4A39-9CE9-AA6CF4664E04}"/>
          </ac:spMkLst>
        </pc:spChg>
        <pc:spChg chg="add del mod ord">
          <ac:chgData name="Jamila Holcomb" userId="87ed21fb-368b-48e8-9c0b-fb90769eca0f" providerId="ADAL" clId="{F55B2E9E-C973-4953-93F6-0A19FDBDDDCC}" dt="2020-09-10T01:49:08.301" v="293" actId="12"/>
          <ac:spMkLst>
            <pc:docMk/>
            <pc:sldMk cId="4232448385" sldId="257"/>
            <ac:spMk id="6" creationId="{889D013D-5DA7-4548-9B43-48D2F627F2D0}"/>
          </ac:spMkLst>
        </pc:spChg>
        <pc:spChg chg="add del mod ord">
          <ac:chgData name="Jamila Holcomb" userId="87ed21fb-368b-48e8-9c0b-fb90769eca0f" providerId="ADAL" clId="{F55B2E9E-C973-4953-93F6-0A19FDBDDDCC}" dt="2020-09-03T19:02:39.731" v="155" actId="26606"/>
          <ac:spMkLst>
            <pc:docMk/>
            <pc:sldMk cId="4232448385" sldId="257"/>
            <ac:spMk id="7" creationId="{7B5021AF-B07C-4F07-B22D-DC29926E9E08}"/>
          </ac:spMkLst>
        </pc:spChg>
        <pc:spChg chg="add del mod ord">
          <ac:chgData name="Jamila Holcomb" userId="87ed21fb-368b-48e8-9c0b-fb90769eca0f" providerId="ADAL" clId="{F55B2E9E-C973-4953-93F6-0A19FDBDDDCC}" dt="2020-09-03T19:02:48.730" v="157" actId="700"/>
          <ac:spMkLst>
            <pc:docMk/>
            <pc:sldMk cId="4232448385" sldId="257"/>
            <ac:spMk id="8" creationId="{68FF4463-85F5-4074-88BE-51CE74CC228E}"/>
          </ac:spMkLst>
        </pc:spChg>
        <pc:spChg chg="add del">
          <ac:chgData name="Jamila Holcomb" userId="87ed21fb-368b-48e8-9c0b-fb90769eca0f" providerId="ADAL" clId="{F55B2E9E-C973-4953-93F6-0A19FDBDDDCC}" dt="2020-09-03T19:00:09.589" v="148" actId="26606"/>
          <ac:spMkLst>
            <pc:docMk/>
            <pc:sldMk cId="4232448385" sldId="257"/>
            <ac:spMk id="10" creationId="{73A25D70-4A55-4F72-B9C5-A69CDBF4DB42}"/>
          </ac:spMkLst>
        </pc:spChg>
        <pc:spChg chg="add del">
          <ac:chgData name="Jamila Holcomb" userId="87ed21fb-368b-48e8-9c0b-fb90769eca0f" providerId="ADAL" clId="{F55B2E9E-C973-4953-93F6-0A19FDBDDDCC}" dt="2020-09-03T19:00:09.589" v="148" actId="26606"/>
          <ac:spMkLst>
            <pc:docMk/>
            <pc:sldMk cId="4232448385" sldId="257"/>
            <ac:spMk id="12" creationId="{54957100-6D8B-4161-9F2F-C0A949EC84C4}"/>
          </ac:spMkLst>
        </pc:spChg>
        <pc:spChg chg="add del">
          <ac:chgData name="Jamila Holcomb" userId="87ed21fb-368b-48e8-9c0b-fb90769eca0f" providerId="ADAL" clId="{F55B2E9E-C973-4953-93F6-0A19FDBDDDCC}" dt="2020-09-03T19:00:09.589" v="148" actId="26606"/>
          <ac:spMkLst>
            <pc:docMk/>
            <pc:sldMk cId="4232448385" sldId="257"/>
            <ac:spMk id="14" creationId="{0BD8B065-EE51-4AE2-A94C-86249998FD7B}"/>
          </ac:spMkLst>
        </pc:spChg>
        <pc:spChg chg="add del">
          <ac:chgData name="Jamila Holcomb" userId="87ed21fb-368b-48e8-9c0b-fb90769eca0f" providerId="ADAL" clId="{F55B2E9E-C973-4953-93F6-0A19FDBDDDCC}" dt="2020-09-03T19:00:15.419" v="149" actId="700"/>
          <ac:spMkLst>
            <pc:docMk/>
            <pc:sldMk cId="4232448385" sldId="257"/>
            <ac:spMk id="31" creationId="{6314D791-4D8A-4854-B8FC-6959656D09AD}"/>
          </ac:spMkLst>
        </pc:spChg>
        <pc:spChg chg="add del">
          <ac:chgData name="Jamila Holcomb" userId="87ed21fb-368b-48e8-9c0b-fb90769eca0f" providerId="ADAL" clId="{F55B2E9E-C973-4953-93F6-0A19FDBDDDCC}" dt="2020-09-03T19:00:15.419" v="149" actId="700"/>
          <ac:spMkLst>
            <pc:docMk/>
            <pc:sldMk cId="4232448385" sldId="257"/>
            <ac:spMk id="33" creationId="{15076E76-3EB3-4269-8135-07CAB20E59A5}"/>
          </ac:spMkLst>
        </pc:spChg>
        <pc:spChg chg="add del mod ord">
          <ac:chgData name="Jamila Holcomb" userId="87ed21fb-368b-48e8-9c0b-fb90769eca0f" providerId="ADAL" clId="{F55B2E9E-C973-4953-93F6-0A19FDBDDDCC}" dt="2020-09-03T19:02:48.730" v="157" actId="700"/>
          <ac:spMkLst>
            <pc:docMk/>
            <pc:sldMk cId="4232448385" sldId="257"/>
            <ac:spMk id="56" creationId="{C7AFA05B-BC8A-4112-9696-44FA587DCD07}"/>
          </ac:spMkLst>
        </pc:spChg>
        <pc:spChg chg="add del">
          <ac:chgData name="Jamila Holcomb" userId="87ed21fb-368b-48e8-9c0b-fb90769eca0f" providerId="ADAL" clId="{F55B2E9E-C973-4953-93F6-0A19FDBDDDCC}" dt="2020-09-10T01:49:36.089" v="300"/>
          <ac:spMkLst>
            <pc:docMk/>
            <pc:sldMk cId="4232448385" sldId="257"/>
            <ac:spMk id="57" creationId="{686EAD33-C5DD-4FAE-B20B-2707A6A92C99}"/>
          </ac:spMkLst>
        </pc:spChg>
        <pc:spChg chg="add del">
          <ac:chgData name="Jamila Holcomb" userId="87ed21fb-368b-48e8-9c0b-fb90769eca0f" providerId="ADAL" clId="{F55B2E9E-C973-4953-93F6-0A19FDBDDDCC}" dt="2020-09-10T01:49:36.089" v="300"/>
          <ac:spMkLst>
            <pc:docMk/>
            <pc:sldMk cId="4232448385" sldId="257"/>
            <ac:spMk id="58" creationId="{C2F7C8AC-27FC-4265-A113-E7CDA1AAD7D6}"/>
          </ac:spMkLst>
        </pc:spChg>
        <pc:spChg chg="add del mod">
          <ac:chgData name="Jamila Holcomb" userId="87ed21fb-368b-48e8-9c0b-fb90769eca0f" providerId="ADAL" clId="{F55B2E9E-C973-4953-93F6-0A19FDBDDDCC}" dt="2020-09-03T19:03:03.751" v="161"/>
          <ac:spMkLst>
            <pc:docMk/>
            <pc:sldMk cId="4232448385" sldId="257"/>
            <ac:spMk id="69" creationId="{262ADA77-B5AC-49AF-9C71-EBA4FE897B76}"/>
          </ac:spMkLst>
        </pc:spChg>
        <pc:grpChg chg="add del">
          <ac:chgData name="Jamila Holcomb" userId="87ed21fb-368b-48e8-9c0b-fb90769eca0f" providerId="ADAL" clId="{F55B2E9E-C973-4953-93F6-0A19FDBDDDCC}" dt="2020-09-03T19:02:39.716" v="154" actId="26606"/>
          <ac:grpSpMkLst>
            <pc:docMk/>
            <pc:sldMk cId="4232448385" sldId="257"/>
            <ac:grpSpMk id="9" creationId="{84860832-27F3-4D30-9288-7521D2491514}"/>
          </ac:grpSpMkLst>
        </pc:grpChg>
        <pc:grpChg chg="add del">
          <ac:chgData name="Jamila Holcomb" userId="87ed21fb-368b-48e8-9c0b-fb90769eca0f" providerId="ADAL" clId="{F55B2E9E-C973-4953-93F6-0A19FDBDDDCC}" dt="2020-09-03T19:00:09.589" v="148" actId="26606"/>
          <ac:grpSpMkLst>
            <pc:docMk/>
            <pc:sldMk cId="4232448385" sldId="257"/>
            <ac:grpSpMk id="16" creationId="{18999293-B054-4B57-A26F-D04C2BB11338}"/>
          </ac:grpSpMkLst>
        </pc:grpChg>
        <pc:grpChg chg="add del">
          <ac:chgData name="Jamila Holcomb" userId="87ed21fb-368b-48e8-9c0b-fb90769eca0f" providerId="ADAL" clId="{F55B2E9E-C973-4953-93F6-0A19FDBDDDCC}" dt="2020-09-03T19:00:09.589" v="148" actId="26606"/>
          <ac:grpSpMkLst>
            <pc:docMk/>
            <pc:sldMk cId="4232448385" sldId="257"/>
            <ac:grpSpMk id="22" creationId="{761945C4-D997-42F3-B59A-984CF0066715}"/>
          </ac:grpSpMkLst>
        </pc:grpChg>
        <pc:grpChg chg="add del">
          <ac:chgData name="Jamila Holcomb" userId="87ed21fb-368b-48e8-9c0b-fb90769eca0f" providerId="ADAL" clId="{F55B2E9E-C973-4953-93F6-0A19FDBDDDCC}" dt="2020-09-03T19:00:15.419" v="149" actId="700"/>
          <ac:grpSpMkLst>
            <pc:docMk/>
            <pc:sldMk cId="4232448385" sldId="257"/>
            <ac:grpSpMk id="35" creationId="{5EB3C7E5-50E1-4F9E-AEA3-A6D2190394F1}"/>
          </ac:grpSpMkLst>
        </pc:grpChg>
        <pc:grpChg chg="add del">
          <ac:chgData name="Jamila Holcomb" userId="87ed21fb-368b-48e8-9c0b-fb90769eca0f" providerId="ADAL" clId="{F55B2E9E-C973-4953-93F6-0A19FDBDDDCC}" dt="2020-09-03T19:00:15.419" v="149" actId="700"/>
          <ac:grpSpMkLst>
            <pc:docMk/>
            <pc:sldMk cId="4232448385" sldId="257"/>
            <ac:grpSpMk id="41" creationId="{B988F9A4-0578-4C59-8B4A-346E02CF3A3F}"/>
          </ac:grpSpMkLst>
        </pc:grpChg>
        <pc:grpChg chg="add del">
          <ac:chgData name="Jamila Holcomb" userId="87ed21fb-368b-48e8-9c0b-fb90769eca0f" providerId="ADAL" clId="{F55B2E9E-C973-4953-93F6-0A19FDBDDDCC}" dt="2020-09-10T01:49:36.089" v="300"/>
          <ac:grpSpMkLst>
            <pc:docMk/>
            <pc:sldMk cId="4232448385" sldId="257"/>
            <ac:grpSpMk id="59" creationId="{A574C829-AF08-4CA3-A132-7BA0448975BB}"/>
          </ac:grpSpMkLst>
        </pc:grpChg>
        <pc:grpChg chg="add del">
          <ac:chgData name="Jamila Holcomb" userId="87ed21fb-368b-48e8-9c0b-fb90769eca0f" providerId="ADAL" clId="{F55B2E9E-C973-4953-93F6-0A19FDBDDDCC}" dt="2020-09-10T01:49:36.089" v="300"/>
          <ac:grpSpMkLst>
            <pc:docMk/>
            <pc:sldMk cId="4232448385" sldId="257"/>
            <ac:grpSpMk id="64" creationId="{1D3FC9CC-6461-481B-BB4C-19D576432F73}"/>
          </ac:grpSpMkLst>
        </pc:grpChg>
        <pc:picChg chg="add mod">
          <ac:chgData name="Jamila Holcomb" userId="87ed21fb-368b-48e8-9c0b-fb90769eca0f" providerId="ADAL" clId="{F55B2E9E-C973-4953-93F6-0A19FDBDDDCC}" dt="2020-09-03T19:08:12.050" v="201" actId="14100"/>
          <ac:picMkLst>
            <pc:docMk/>
            <pc:sldMk cId="4232448385" sldId="257"/>
            <ac:picMk id="5" creationId="{4AAA9D2C-3A39-4C6B-ABA2-37EB90C47321}"/>
          </ac:picMkLst>
        </pc:picChg>
        <pc:picChg chg="add mod">
          <ac:chgData name="Jamila Holcomb" userId="87ed21fb-368b-48e8-9c0b-fb90769eca0f" providerId="ADAL" clId="{F55B2E9E-C973-4953-93F6-0A19FDBDDDCC}" dt="2020-09-03T19:04:14.083" v="168"/>
          <ac:picMkLst>
            <pc:docMk/>
            <pc:sldMk cId="4232448385" sldId="257"/>
            <ac:picMk id="70" creationId="{B143689D-5C16-456D-9C47-2B8B93F5E50F}"/>
          </ac:picMkLst>
        </pc:picChg>
      </pc:sldChg>
      <pc:sldChg chg="addSp delSp modSp new del mod setBg modAnim delDesignElem">
        <pc:chgData name="Jamila Holcomb" userId="87ed21fb-368b-48e8-9c0b-fb90769eca0f" providerId="ADAL" clId="{F55B2E9E-C973-4953-93F6-0A19FDBDDDCC}" dt="2020-09-10T01:58:03.372" v="393" actId="47"/>
        <pc:sldMkLst>
          <pc:docMk/>
          <pc:sldMk cId="1372478387" sldId="258"/>
        </pc:sldMkLst>
        <pc:spChg chg="del mod">
          <ac:chgData name="Jamila Holcomb" userId="87ed21fb-368b-48e8-9c0b-fb90769eca0f" providerId="ADAL" clId="{F55B2E9E-C973-4953-93F6-0A19FDBDDDCC}" dt="2020-09-03T19:05:16.828" v="178" actId="478"/>
          <ac:spMkLst>
            <pc:docMk/>
            <pc:sldMk cId="1372478387" sldId="258"/>
            <ac:spMk id="2" creationId="{70763B8A-040B-4E25-9D8D-E739BA379F13}"/>
          </ac:spMkLst>
        </pc:spChg>
        <pc:spChg chg="del">
          <ac:chgData name="Jamila Holcomb" userId="87ed21fb-368b-48e8-9c0b-fb90769eca0f" providerId="ADAL" clId="{F55B2E9E-C973-4953-93F6-0A19FDBDDDCC}" dt="2020-09-03T19:04:59.500" v="176" actId="26606"/>
          <ac:spMkLst>
            <pc:docMk/>
            <pc:sldMk cId="1372478387" sldId="258"/>
            <ac:spMk id="3" creationId="{7214FF0E-3339-41C6-836C-678BEB4779C3}"/>
          </ac:spMkLst>
        </pc:spChg>
        <pc:spChg chg="add del">
          <ac:chgData name="Jamila Holcomb" userId="87ed21fb-368b-48e8-9c0b-fb90769eca0f" providerId="ADAL" clId="{F55B2E9E-C973-4953-93F6-0A19FDBDDDCC}" dt="2020-09-10T01:49:36.089" v="300"/>
          <ac:spMkLst>
            <pc:docMk/>
            <pc:sldMk cId="1372478387" sldId="258"/>
            <ac:spMk id="8" creationId="{12516CFA-65A7-4E78-BAF2-F437E0567C8B}"/>
          </ac:spMkLst>
        </pc:spChg>
        <pc:spChg chg="add del">
          <ac:chgData name="Jamila Holcomb" userId="87ed21fb-368b-48e8-9c0b-fb90769eca0f" providerId="ADAL" clId="{F55B2E9E-C973-4953-93F6-0A19FDBDDDCC}" dt="2020-09-10T01:49:36.089" v="300"/>
          <ac:spMkLst>
            <pc:docMk/>
            <pc:sldMk cId="1372478387" sldId="258"/>
            <ac:spMk id="10" creationId="{64583843-30E4-4091-87E1-A4A4965105EA}"/>
          </ac:spMkLst>
        </pc:spChg>
        <pc:spChg chg="add mod">
          <ac:chgData name="Jamila Holcomb" userId="87ed21fb-368b-48e8-9c0b-fb90769eca0f" providerId="ADAL" clId="{F55B2E9E-C973-4953-93F6-0A19FDBDDDCC}" dt="2020-09-03T19:05:21.186" v="179" actId="1076"/>
          <ac:spMkLst>
            <pc:docMk/>
            <pc:sldMk cId="1372478387" sldId="258"/>
            <ac:spMk id="17" creationId="{90354232-5327-441F-BA2D-496F2B925319}"/>
          </ac:spMkLst>
        </pc:spChg>
        <pc:spChg chg="add mod">
          <ac:chgData name="Jamila Holcomb" userId="87ed21fb-368b-48e8-9c0b-fb90769eca0f" providerId="ADAL" clId="{F55B2E9E-C973-4953-93F6-0A19FDBDDDCC}" dt="2020-09-03T19:05:44.015" v="181" actId="1076"/>
          <ac:spMkLst>
            <pc:docMk/>
            <pc:sldMk cId="1372478387" sldId="258"/>
            <ac:spMk id="27" creationId="{D073669C-5535-4B3B-A87A-8E275E83035B}"/>
          </ac:spMkLst>
        </pc:spChg>
        <pc:spChg chg="add mod">
          <ac:chgData name="Jamila Holcomb" userId="87ed21fb-368b-48e8-9c0b-fb90769eca0f" providerId="ADAL" clId="{F55B2E9E-C973-4953-93F6-0A19FDBDDDCC}" dt="2020-09-03T19:05:44.015" v="181" actId="1076"/>
          <ac:spMkLst>
            <pc:docMk/>
            <pc:sldMk cId="1372478387" sldId="258"/>
            <ac:spMk id="28" creationId="{A6406318-DE9C-4C93-BD59-325611219FE7}"/>
          </ac:spMkLst>
        </pc:spChg>
        <pc:spChg chg="add mod">
          <ac:chgData name="Jamila Holcomb" userId="87ed21fb-368b-48e8-9c0b-fb90769eca0f" providerId="ADAL" clId="{F55B2E9E-C973-4953-93F6-0A19FDBDDDCC}" dt="2020-09-03T19:05:44.015" v="181" actId="1076"/>
          <ac:spMkLst>
            <pc:docMk/>
            <pc:sldMk cId="1372478387" sldId="258"/>
            <ac:spMk id="29" creationId="{77936D94-BA88-4E34-9A0B-E246075B76AE}"/>
          </ac:spMkLst>
        </pc:spChg>
        <pc:spChg chg="add mod">
          <ac:chgData name="Jamila Holcomb" userId="87ed21fb-368b-48e8-9c0b-fb90769eca0f" providerId="ADAL" clId="{F55B2E9E-C973-4953-93F6-0A19FDBDDDCC}" dt="2020-09-03T19:05:44.015" v="181" actId="1076"/>
          <ac:spMkLst>
            <pc:docMk/>
            <pc:sldMk cId="1372478387" sldId="258"/>
            <ac:spMk id="30" creationId="{083D1084-5995-4E03-A1EF-3D95FA712F08}"/>
          </ac:spMkLst>
        </pc:spChg>
        <pc:grpChg chg="add del">
          <ac:chgData name="Jamila Holcomb" userId="87ed21fb-368b-48e8-9c0b-fb90769eca0f" providerId="ADAL" clId="{F55B2E9E-C973-4953-93F6-0A19FDBDDDCC}" dt="2020-09-10T01:49:36.089" v="300"/>
          <ac:grpSpMkLst>
            <pc:docMk/>
            <pc:sldMk cId="1372478387" sldId="258"/>
            <ac:grpSpMk id="12" creationId="{AE0D2D7F-1DF5-4798-9E63-A71E2D15886B}"/>
          </ac:grpSpMkLst>
        </pc:grpChg>
        <pc:grpChg chg="add del">
          <ac:chgData name="Jamila Holcomb" userId="87ed21fb-368b-48e8-9c0b-fb90769eca0f" providerId="ADAL" clId="{F55B2E9E-C973-4953-93F6-0A19FDBDDDCC}" dt="2020-09-10T01:49:36.089" v="300"/>
          <ac:grpSpMkLst>
            <pc:docMk/>
            <pc:sldMk cId="1372478387" sldId="258"/>
            <ac:grpSpMk id="18" creationId="{E7D4F600-F737-4482-BC99-1E1FFC82630C}"/>
          </ac:grpSpMkLst>
        </pc:grpChg>
        <pc:picChg chg="add mod">
          <ac:chgData name="Jamila Holcomb" userId="87ed21fb-368b-48e8-9c0b-fb90769eca0f" providerId="ADAL" clId="{F55B2E9E-C973-4953-93F6-0A19FDBDDDCC}" dt="2020-09-03T19:05:44.015" v="181" actId="1076"/>
          <ac:picMkLst>
            <pc:docMk/>
            <pc:sldMk cId="1372478387" sldId="258"/>
            <ac:picMk id="23" creationId="{27BDEEEC-1B73-46CE-85E0-875E15218513}"/>
          </ac:picMkLst>
        </pc:picChg>
        <pc:picChg chg="add mod">
          <ac:chgData name="Jamila Holcomb" userId="87ed21fb-368b-48e8-9c0b-fb90769eca0f" providerId="ADAL" clId="{F55B2E9E-C973-4953-93F6-0A19FDBDDDCC}" dt="2020-09-03T19:05:44.015" v="181" actId="1076"/>
          <ac:picMkLst>
            <pc:docMk/>
            <pc:sldMk cId="1372478387" sldId="258"/>
            <ac:picMk id="24" creationId="{00586F48-5AB8-458E-9620-66B2AB485D14}"/>
          </ac:picMkLst>
        </pc:picChg>
        <pc:picChg chg="add mod">
          <ac:chgData name="Jamila Holcomb" userId="87ed21fb-368b-48e8-9c0b-fb90769eca0f" providerId="ADAL" clId="{F55B2E9E-C973-4953-93F6-0A19FDBDDDCC}" dt="2020-09-03T19:05:44.015" v="181" actId="1076"/>
          <ac:picMkLst>
            <pc:docMk/>
            <pc:sldMk cId="1372478387" sldId="258"/>
            <ac:picMk id="25" creationId="{04054047-C66F-42D0-8F01-40979D466204}"/>
          </ac:picMkLst>
        </pc:picChg>
        <pc:picChg chg="add mod">
          <ac:chgData name="Jamila Holcomb" userId="87ed21fb-368b-48e8-9c0b-fb90769eca0f" providerId="ADAL" clId="{F55B2E9E-C973-4953-93F6-0A19FDBDDDCC}" dt="2020-09-03T19:05:44.015" v="181" actId="1076"/>
          <ac:picMkLst>
            <pc:docMk/>
            <pc:sldMk cId="1372478387" sldId="258"/>
            <ac:picMk id="26" creationId="{6C49D655-6A31-45BC-BD09-2F4481E58AB0}"/>
          </ac:picMkLst>
        </pc:picChg>
      </pc:sldChg>
      <pc:sldChg chg="delSp add del setBg delDesignElem">
        <pc:chgData name="Jamila Holcomb" userId="87ed21fb-368b-48e8-9c0b-fb90769eca0f" providerId="ADAL" clId="{F55B2E9E-C973-4953-93F6-0A19FDBDDDCC}" dt="2020-09-03T19:04:45.188" v="174" actId="47"/>
        <pc:sldMkLst>
          <pc:docMk/>
          <pc:sldMk cId="1727664889" sldId="258"/>
        </pc:sldMkLst>
        <pc:spChg chg="del">
          <ac:chgData name="Jamila Holcomb" userId="87ed21fb-368b-48e8-9c0b-fb90769eca0f" providerId="ADAL" clId="{F55B2E9E-C973-4953-93F6-0A19FDBDDDCC}" dt="2020-09-03T19:04:31.140" v="173"/>
          <ac:spMkLst>
            <pc:docMk/>
            <pc:sldMk cId="1727664889" sldId="258"/>
            <ac:spMk id="57" creationId="{686EAD33-C5DD-4FAE-B20B-2707A6A92C99}"/>
          </ac:spMkLst>
        </pc:spChg>
        <pc:spChg chg="del">
          <ac:chgData name="Jamila Holcomb" userId="87ed21fb-368b-48e8-9c0b-fb90769eca0f" providerId="ADAL" clId="{F55B2E9E-C973-4953-93F6-0A19FDBDDDCC}" dt="2020-09-03T19:04:31.140" v="173"/>
          <ac:spMkLst>
            <pc:docMk/>
            <pc:sldMk cId="1727664889" sldId="258"/>
            <ac:spMk id="58" creationId="{C2F7C8AC-27FC-4265-A113-E7CDA1AAD7D6}"/>
          </ac:spMkLst>
        </pc:spChg>
        <pc:grpChg chg="del">
          <ac:chgData name="Jamila Holcomb" userId="87ed21fb-368b-48e8-9c0b-fb90769eca0f" providerId="ADAL" clId="{F55B2E9E-C973-4953-93F6-0A19FDBDDDCC}" dt="2020-09-03T19:04:31.140" v="173"/>
          <ac:grpSpMkLst>
            <pc:docMk/>
            <pc:sldMk cId="1727664889" sldId="258"/>
            <ac:grpSpMk id="59" creationId="{A574C829-AF08-4CA3-A132-7BA0448975BB}"/>
          </ac:grpSpMkLst>
        </pc:grpChg>
        <pc:grpChg chg="del">
          <ac:chgData name="Jamila Holcomb" userId="87ed21fb-368b-48e8-9c0b-fb90769eca0f" providerId="ADAL" clId="{F55B2E9E-C973-4953-93F6-0A19FDBDDDCC}" dt="2020-09-03T19:04:31.140" v="173"/>
          <ac:grpSpMkLst>
            <pc:docMk/>
            <pc:sldMk cId="1727664889" sldId="258"/>
            <ac:grpSpMk id="64" creationId="{1D3FC9CC-6461-481B-BB4C-19D576432F73}"/>
          </ac:grpSpMkLst>
        </pc:grpChg>
      </pc:sldChg>
      <pc:sldChg chg="new del">
        <pc:chgData name="Jamila Holcomb" userId="87ed21fb-368b-48e8-9c0b-fb90769eca0f" providerId="ADAL" clId="{F55B2E9E-C973-4953-93F6-0A19FDBDDDCC}" dt="2020-09-03T19:04:29.673" v="171" actId="47"/>
        <pc:sldMkLst>
          <pc:docMk/>
          <pc:sldMk cId="2374489690" sldId="258"/>
        </pc:sldMkLst>
      </pc:sldChg>
      <pc:sldChg chg="new del">
        <pc:chgData name="Jamila Holcomb" userId="87ed21fb-368b-48e8-9c0b-fb90769eca0f" providerId="ADAL" clId="{F55B2E9E-C973-4953-93F6-0A19FDBDDDCC}" dt="2020-09-03T19:03:12.299" v="163" actId="47"/>
        <pc:sldMkLst>
          <pc:docMk/>
          <pc:sldMk cId="4149487130" sldId="258"/>
        </pc:sldMkLst>
      </pc:sldChg>
      <pc:sldChg chg="addSp delSp modSp new del mod setBg delDesignElem">
        <pc:chgData name="Jamila Holcomb" userId="87ed21fb-368b-48e8-9c0b-fb90769eca0f" providerId="ADAL" clId="{F55B2E9E-C973-4953-93F6-0A19FDBDDDCC}" dt="2020-09-10T01:58:04.771" v="394" actId="47"/>
        <pc:sldMkLst>
          <pc:docMk/>
          <pc:sldMk cId="973938083" sldId="259"/>
        </pc:sldMkLst>
        <pc:spChg chg="mod">
          <ac:chgData name="Jamila Holcomb" userId="87ed21fb-368b-48e8-9c0b-fb90769eca0f" providerId="ADAL" clId="{F55B2E9E-C973-4953-93F6-0A19FDBDDDCC}" dt="2020-09-03T19:06:31.666" v="186" actId="1076"/>
          <ac:spMkLst>
            <pc:docMk/>
            <pc:sldMk cId="973938083" sldId="259"/>
            <ac:spMk id="2" creationId="{07FF9C07-9D3D-46D1-8806-89841B18EE25}"/>
          </ac:spMkLst>
        </pc:spChg>
        <pc:spChg chg="del">
          <ac:chgData name="Jamila Holcomb" userId="87ed21fb-368b-48e8-9c0b-fb90769eca0f" providerId="ADAL" clId="{F55B2E9E-C973-4953-93F6-0A19FDBDDDCC}" dt="2020-09-03T19:06:15.290" v="183" actId="26606"/>
          <ac:spMkLst>
            <pc:docMk/>
            <pc:sldMk cId="973938083" sldId="259"/>
            <ac:spMk id="3" creationId="{2AC37FB2-D8D0-46AF-ABDB-A5FE16A15B82}"/>
          </ac:spMkLst>
        </pc:spChg>
        <pc:spChg chg="add del">
          <ac:chgData name="Jamila Holcomb" userId="87ed21fb-368b-48e8-9c0b-fb90769eca0f" providerId="ADAL" clId="{F55B2E9E-C973-4953-93F6-0A19FDBDDDCC}" dt="2020-09-10T01:49:36.089" v="300"/>
          <ac:spMkLst>
            <pc:docMk/>
            <pc:sldMk cId="973938083" sldId="259"/>
            <ac:spMk id="8" creationId="{F9D96E3F-159B-4733-BE61-1AAB43A59AB8}"/>
          </ac:spMkLst>
        </pc:spChg>
        <pc:spChg chg="add del">
          <ac:chgData name="Jamila Holcomb" userId="87ed21fb-368b-48e8-9c0b-fb90769eca0f" providerId="ADAL" clId="{F55B2E9E-C973-4953-93F6-0A19FDBDDDCC}" dt="2020-09-10T01:49:36.089" v="300"/>
          <ac:spMkLst>
            <pc:docMk/>
            <pc:sldMk cId="973938083" sldId="259"/>
            <ac:spMk id="10" creationId="{A5202B2A-E3B3-4965-8D55-B58E54059356}"/>
          </ac:spMkLst>
        </pc:spChg>
        <pc:grpChg chg="add del">
          <ac:chgData name="Jamila Holcomb" userId="87ed21fb-368b-48e8-9c0b-fb90769eca0f" providerId="ADAL" clId="{F55B2E9E-C973-4953-93F6-0A19FDBDDDCC}" dt="2020-09-10T01:49:36.089" v="300"/>
          <ac:grpSpMkLst>
            <pc:docMk/>
            <pc:sldMk cId="973938083" sldId="259"/>
            <ac:grpSpMk id="12" creationId="{EC505F6D-25F2-479B-AEEE-66F34B3FB13D}"/>
          </ac:grpSpMkLst>
        </pc:grpChg>
        <pc:grpChg chg="add del">
          <ac:chgData name="Jamila Holcomb" userId="87ed21fb-368b-48e8-9c0b-fb90769eca0f" providerId="ADAL" clId="{F55B2E9E-C973-4953-93F6-0A19FDBDDDCC}" dt="2020-09-10T01:49:36.089" v="300"/>
          <ac:grpSpMkLst>
            <pc:docMk/>
            <pc:sldMk cId="973938083" sldId="259"/>
            <ac:grpSpMk id="18" creationId="{6C0A542E-DBAB-412E-9F06-247CFE5FB942}"/>
          </ac:grpSpMkLst>
        </pc:grpChg>
      </pc:sldChg>
      <pc:sldChg chg="addSp delSp modSp new del mod setBg delDesignElem">
        <pc:chgData name="Jamila Holcomb" userId="87ed21fb-368b-48e8-9c0b-fb90769eca0f" providerId="ADAL" clId="{F55B2E9E-C973-4953-93F6-0A19FDBDDDCC}" dt="2020-09-10T01:58:05.764" v="395" actId="47"/>
        <pc:sldMkLst>
          <pc:docMk/>
          <pc:sldMk cId="2308133577" sldId="260"/>
        </pc:sldMkLst>
        <pc:spChg chg="mod">
          <ac:chgData name="Jamila Holcomb" userId="87ed21fb-368b-48e8-9c0b-fb90769eca0f" providerId="ADAL" clId="{F55B2E9E-C973-4953-93F6-0A19FDBDDDCC}" dt="2020-09-03T19:07:10.109" v="191" actId="1076"/>
          <ac:spMkLst>
            <pc:docMk/>
            <pc:sldMk cId="2308133577" sldId="260"/>
            <ac:spMk id="2" creationId="{2E9A67B6-467E-44D3-9D79-1DFFAF3671A9}"/>
          </ac:spMkLst>
        </pc:spChg>
        <pc:spChg chg="del">
          <ac:chgData name="Jamila Holcomb" userId="87ed21fb-368b-48e8-9c0b-fb90769eca0f" providerId="ADAL" clId="{F55B2E9E-C973-4953-93F6-0A19FDBDDDCC}" dt="2020-09-03T19:07:03.695" v="188" actId="26606"/>
          <ac:spMkLst>
            <pc:docMk/>
            <pc:sldMk cId="2308133577" sldId="260"/>
            <ac:spMk id="3" creationId="{C3C78D29-9A02-489D-94E1-C8EEC5ED4654}"/>
          </ac:spMkLst>
        </pc:spChg>
        <pc:spChg chg="add mod">
          <ac:chgData name="Jamila Holcomb" userId="87ed21fb-368b-48e8-9c0b-fb90769eca0f" providerId="ADAL" clId="{F55B2E9E-C973-4953-93F6-0A19FDBDDDCC}" dt="2020-09-03T19:07:23.916" v="193" actId="1076"/>
          <ac:spMkLst>
            <pc:docMk/>
            <pc:sldMk cId="2308133577" sldId="260"/>
            <ac:spMk id="4" creationId="{8D0B2239-AFB2-4918-A438-093FDDB29EEF}"/>
          </ac:spMkLst>
        </pc:spChg>
        <pc:spChg chg="add del">
          <ac:chgData name="Jamila Holcomb" userId="87ed21fb-368b-48e8-9c0b-fb90769eca0f" providerId="ADAL" clId="{F55B2E9E-C973-4953-93F6-0A19FDBDDDCC}" dt="2020-09-10T01:49:36.089" v="300"/>
          <ac:spMkLst>
            <pc:docMk/>
            <pc:sldMk cId="2308133577" sldId="260"/>
            <ac:spMk id="8" creationId="{686EAD33-C5DD-4FAE-B20B-2707A6A92C99}"/>
          </ac:spMkLst>
        </pc:spChg>
        <pc:spChg chg="add del">
          <ac:chgData name="Jamila Holcomb" userId="87ed21fb-368b-48e8-9c0b-fb90769eca0f" providerId="ADAL" clId="{F55B2E9E-C973-4953-93F6-0A19FDBDDDCC}" dt="2020-09-10T01:49:36.089" v="300"/>
          <ac:spMkLst>
            <pc:docMk/>
            <pc:sldMk cId="2308133577" sldId="260"/>
            <ac:spMk id="10" creationId="{C2F7C8AC-27FC-4265-A113-E7CDA1AAD7D6}"/>
          </ac:spMkLst>
        </pc:spChg>
        <pc:grpChg chg="add del">
          <ac:chgData name="Jamila Holcomb" userId="87ed21fb-368b-48e8-9c0b-fb90769eca0f" providerId="ADAL" clId="{F55B2E9E-C973-4953-93F6-0A19FDBDDDCC}" dt="2020-09-10T01:49:36.089" v="300"/>
          <ac:grpSpMkLst>
            <pc:docMk/>
            <pc:sldMk cId="2308133577" sldId="260"/>
            <ac:grpSpMk id="12" creationId="{A574C829-AF08-4CA3-A132-7BA0448975BB}"/>
          </ac:grpSpMkLst>
        </pc:grpChg>
        <pc:grpChg chg="add del">
          <ac:chgData name="Jamila Holcomb" userId="87ed21fb-368b-48e8-9c0b-fb90769eca0f" providerId="ADAL" clId="{F55B2E9E-C973-4953-93F6-0A19FDBDDDCC}" dt="2020-09-10T01:49:36.089" v="300"/>
          <ac:grpSpMkLst>
            <pc:docMk/>
            <pc:sldMk cId="2308133577" sldId="260"/>
            <ac:grpSpMk id="18" creationId="{1D3FC9CC-6461-481B-BB4C-19D576432F73}"/>
          </ac:grpSpMkLst>
        </pc:grpChg>
      </pc:sldChg>
      <pc:sldChg chg="addSp delSp modSp new del mod setBg delDesignElem">
        <pc:chgData name="Jamila Holcomb" userId="87ed21fb-368b-48e8-9c0b-fb90769eca0f" providerId="ADAL" clId="{F55B2E9E-C973-4953-93F6-0A19FDBDDDCC}" dt="2020-09-10T01:58:06.672" v="396" actId="47"/>
        <pc:sldMkLst>
          <pc:docMk/>
          <pc:sldMk cId="3871493082" sldId="261"/>
        </pc:sldMkLst>
        <pc:spChg chg="mod">
          <ac:chgData name="Jamila Holcomb" userId="87ed21fb-368b-48e8-9c0b-fb90769eca0f" providerId="ADAL" clId="{F55B2E9E-C973-4953-93F6-0A19FDBDDDCC}" dt="2020-09-03T19:08:29.440" v="204" actId="1076"/>
          <ac:spMkLst>
            <pc:docMk/>
            <pc:sldMk cId="3871493082" sldId="261"/>
            <ac:spMk id="2" creationId="{52AD0A7B-B654-4DBC-9738-B14475060222}"/>
          </ac:spMkLst>
        </pc:spChg>
        <pc:spChg chg="del">
          <ac:chgData name="Jamila Holcomb" userId="87ed21fb-368b-48e8-9c0b-fb90769eca0f" providerId="ADAL" clId="{F55B2E9E-C973-4953-93F6-0A19FDBDDDCC}" dt="2020-09-03T19:07:51.362" v="195" actId="26606"/>
          <ac:spMkLst>
            <pc:docMk/>
            <pc:sldMk cId="3871493082" sldId="261"/>
            <ac:spMk id="3" creationId="{2E6E0AE6-C9D9-4F7A-B723-164476B33B5D}"/>
          </ac:spMkLst>
        </pc:spChg>
        <pc:spChg chg="add del">
          <ac:chgData name="Jamila Holcomb" userId="87ed21fb-368b-48e8-9c0b-fb90769eca0f" providerId="ADAL" clId="{F55B2E9E-C973-4953-93F6-0A19FDBDDDCC}" dt="2020-09-10T01:49:36.089" v="300"/>
          <ac:spMkLst>
            <pc:docMk/>
            <pc:sldMk cId="3871493082" sldId="261"/>
            <ac:spMk id="8" creationId="{686EAD33-C5DD-4FAE-B20B-2707A6A92C99}"/>
          </ac:spMkLst>
        </pc:spChg>
        <pc:spChg chg="add del">
          <ac:chgData name="Jamila Holcomb" userId="87ed21fb-368b-48e8-9c0b-fb90769eca0f" providerId="ADAL" clId="{F55B2E9E-C973-4953-93F6-0A19FDBDDDCC}" dt="2020-09-10T01:49:36.089" v="300"/>
          <ac:spMkLst>
            <pc:docMk/>
            <pc:sldMk cId="3871493082" sldId="261"/>
            <ac:spMk id="10" creationId="{C2F7C8AC-27FC-4265-A113-E7CDA1AAD7D6}"/>
          </ac:spMkLst>
        </pc:spChg>
        <pc:grpChg chg="add del">
          <ac:chgData name="Jamila Holcomb" userId="87ed21fb-368b-48e8-9c0b-fb90769eca0f" providerId="ADAL" clId="{F55B2E9E-C973-4953-93F6-0A19FDBDDDCC}" dt="2020-09-10T01:49:36.089" v="300"/>
          <ac:grpSpMkLst>
            <pc:docMk/>
            <pc:sldMk cId="3871493082" sldId="261"/>
            <ac:grpSpMk id="12" creationId="{A574C829-AF08-4CA3-A132-7BA0448975BB}"/>
          </ac:grpSpMkLst>
        </pc:grpChg>
        <pc:grpChg chg="add del">
          <ac:chgData name="Jamila Holcomb" userId="87ed21fb-368b-48e8-9c0b-fb90769eca0f" providerId="ADAL" clId="{F55B2E9E-C973-4953-93F6-0A19FDBDDDCC}" dt="2020-09-10T01:49:36.089" v="300"/>
          <ac:grpSpMkLst>
            <pc:docMk/>
            <pc:sldMk cId="3871493082" sldId="261"/>
            <ac:grpSpMk id="18" creationId="{1D3FC9CC-6461-481B-BB4C-19D576432F73}"/>
          </ac:grpSpMkLst>
        </pc:grpChg>
      </pc:sldChg>
      <pc:sldChg chg="modSp new del mod">
        <pc:chgData name="Jamila Holcomb" userId="87ed21fb-368b-48e8-9c0b-fb90769eca0f" providerId="ADAL" clId="{F55B2E9E-C973-4953-93F6-0A19FDBDDDCC}" dt="2020-09-13T01:43:13.265" v="1548" actId="47"/>
        <pc:sldMkLst>
          <pc:docMk/>
          <pc:sldMk cId="1527086315" sldId="262"/>
        </pc:sldMkLst>
        <pc:spChg chg="mod">
          <ac:chgData name="Jamila Holcomb" userId="87ed21fb-368b-48e8-9c0b-fb90769eca0f" providerId="ADAL" clId="{F55B2E9E-C973-4953-93F6-0A19FDBDDDCC}" dt="2020-09-10T01:56:33.645" v="387"/>
          <ac:spMkLst>
            <pc:docMk/>
            <pc:sldMk cId="1527086315" sldId="262"/>
            <ac:spMk id="2" creationId="{ABD92C9B-C199-4AD0-BBA3-F689295EA482}"/>
          </ac:spMkLst>
        </pc:spChg>
        <pc:spChg chg="mod">
          <ac:chgData name="Jamila Holcomb" userId="87ed21fb-368b-48e8-9c0b-fb90769eca0f" providerId="ADAL" clId="{F55B2E9E-C973-4953-93F6-0A19FDBDDDCC}" dt="2020-09-10T01:56:33.645" v="387"/>
          <ac:spMkLst>
            <pc:docMk/>
            <pc:sldMk cId="1527086315" sldId="262"/>
            <ac:spMk id="3" creationId="{BBD56CB5-CCC6-403D-93CF-F99C5316225B}"/>
          </ac:spMkLst>
        </pc:spChg>
      </pc:sldChg>
      <pc:sldChg chg="addSp delSp modSp new mod modAnim modNotesTx">
        <pc:chgData name="Jamila Holcomb" userId="87ed21fb-368b-48e8-9c0b-fb90769eca0f" providerId="ADAL" clId="{F55B2E9E-C973-4953-93F6-0A19FDBDDDCC}" dt="2020-09-12T21:41:15.834" v="1026" actId="22"/>
        <pc:sldMkLst>
          <pc:docMk/>
          <pc:sldMk cId="3950584253" sldId="263"/>
        </pc:sldMkLst>
        <pc:spChg chg="mod">
          <ac:chgData name="Jamila Holcomb" userId="87ed21fb-368b-48e8-9c0b-fb90769eca0f" providerId="ADAL" clId="{F55B2E9E-C973-4953-93F6-0A19FDBDDDCC}" dt="2020-09-12T17:38:21.592" v="418" actId="20577"/>
          <ac:spMkLst>
            <pc:docMk/>
            <pc:sldMk cId="3950584253" sldId="263"/>
            <ac:spMk id="2" creationId="{9D183F5D-A9B0-4631-8490-182C416654F5}"/>
          </ac:spMkLst>
        </pc:spChg>
        <pc:spChg chg="mod">
          <ac:chgData name="Jamila Holcomb" userId="87ed21fb-368b-48e8-9c0b-fb90769eca0f" providerId="ADAL" clId="{F55B2E9E-C973-4953-93F6-0A19FDBDDDCC}" dt="2020-09-12T17:41:36.886" v="482" actId="1076"/>
          <ac:spMkLst>
            <pc:docMk/>
            <pc:sldMk cId="3950584253" sldId="263"/>
            <ac:spMk id="3" creationId="{6DD04318-67CB-4EC8-A845-17030B9A8FC7}"/>
          </ac:spMkLst>
        </pc:spChg>
        <pc:picChg chg="add mod">
          <ac:chgData name="Jamila Holcomb" userId="87ed21fb-368b-48e8-9c0b-fb90769eca0f" providerId="ADAL" clId="{F55B2E9E-C973-4953-93F6-0A19FDBDDDCC}" dt="2020-09-12T21:40:51.278" v="1018" actId="1076"/>
          <ac:picMkLst>
            <pc:docMk/>
            <pc:sldMk cId="3950584253" sldId="263"/>
            <ac:picMk id="4" creationId="{B7A34462-8B76-4866-9C58-390BB0FEC014}"/>
          </ac:picMkLst>
        </pc:picChg>
        <pc:picChg chg="add del mod">
          <ac:chgData name="Jamila Holcomb" userId="87ed21fb-368b-48e8-9c0b-fb90769eca0f" providerId="ADAL" clId="{F55B2E9E-C973-4953-93F6-0A19FDBDDDCC}" dt="2020-09-12T21:41:15.059" v="1025" actId="478"/>
          <ac:picMkLst>
            <pc:docMk/>
            <pc:sldMk cId="3950584253" sldId="263"/>
            <ac:picMk id="6" creationId="{C770AD0F-FA4E-4850-BBA2-55F7ACA72D55}"/>
          </ac:picMkLst>
        </pc:picChg>
        <pc:picChg chg="add">
          <ac:chgData name="Jamila Holcomb" userId="87ed21fb-368b-48e8-9c0b-fb90769eca0f" providerId="ADAL" clId="{F55B2E9E-C973-4953-93F6-0A19FDBDDDCC}" dt="2020-09-12T21:41:15.834" v="1026" actId="22"/>
          <ac:picMkLst>
            <pc:docMk/>
            <pc:sldMk cId="3950584253" sldId="263"/>
            <ac:picMk id="8" creationId="{021ABB5F-7FC0-461C-9017-ADA07C834E1F}"/>
          </ac:picMkLst>
        </pc:picChg>
      </pc:sldChg>
      <pc:sldChg chg="addSp delSp modSp new mod delAnim modAnim modNotesTx">
        <pc:chgData name="Jamila Holcomb" userId="87ed21fb-368b-48e8-9c0b-fb90769eca0f" providerId="ADAL" clId="{F55B2E9E-C973-4953-93F6-0A19FDBDDDCC}" dt="2020-09-14T16:11:48.126" v="6514" actId="20577"/>
        <pc:sldMkLst>
          <pc:docMk/>
          <pc:sldMk cId="1030915469" sldId="264"/>
        </pc:sldMkLst>
        <pc:spChg chg="mod">
          <ac:chgData name="Jamila Holcomb" userId="87ed21fb-368b-48e8-9c0b-fb90769eca0f" providerId="ADAL" clId="{F55B2E9E-C973-4953-93F6-0A19FDBDDDCC}" dt="2020-09-12T17:40:17.273" v="469"/>
          <ac:spMkLst>
            <pc:docMk/>
            <pc:sldMk cId="1030915469" sldId="264"/>
            <ac:spMk id="2" creationId="{A0AD5300-D087-4F81-9B17-6EB1593F9842}"/>
          </ac:spMkLst>
        </pc:spChg>
        <pc:spChg chg="mod">
          <ac:chgData name="Jamila Holcomb" userId="87ed21fb-368b-48e8-9c0b-fb90769eca0f" providerId="ADAL" clId="{F55B2E9E-C973-4953-93F6-0A19FDBDDDCC}" dt="2020-09-12T17:48:08.439" v="643" actId="20577"/>
          <ac:spMkLst>
            <pc:docMk/>
            <pc:sldMk cId="1030915469" sldId="264"/>
            <ac:spMk id="3" creationId="{FD9DDE6A-2CC9-432E-95B0-2B12BEFFA83F}"/>
          </ac:spMkLst>
        </pc:spChg>
        <pc:spChg chg="add mod">
          <ac:chgData name="Jamila Holcomb" userId="87ed21fb-368b-48e8-9c0b-fb90769eca0f" providerId="ADAL" clId="{F55B2E9E-C973-4953-93F6-0A19FDBDDDCC}" dt="2020-09-12T17:49:18.586" v="657" actId="1076"/>
          <ac:spMkLst>
            <pc:docMk/>
            <pc:sldMk cId="1030915469" sldId="264"/>
            <ac:spMk id="8" creationId="{F670C2A8-E8D9-459C-963D-EBF890A5BD51}"/>
          </ac:spMkLst>
        </pc:spChg>
        <pc:spChg chg="add mod">
          <ac:chgData name="Jamila Holcomb" userId="87ed21fb-368b-48e8-9c0b-fb90769eca0f" providerId="ADAL" clId="{F55B2E9E-C973-4953-93F6-0A19FDBDDDCC}" dt="2020-09-12T17:49:22.207" v="658" actId="1076"/>
          <ac:spMkLst>
            <pc:docMk/>
            <pc:sldMk cId="1030915469" sldId="264"/>
            <ac:spMk id="9" creationId="{B3F94D14-F65A-414A-BF1B-DE7FB1360ED2}"/>
          </ac:spMkLst>
        </pc:spChg>
        <pc:spChg chg="add mod">
          <ac:chgData name="Jamila Holcomb" userId="87ed21fb-368b-48e8-9c0b-fb90769eca0f" providerId="ADAL" clId="{F55B2E9E-C973-4953-93F6-0A19FDBDDDCC}" dt="2020-09-12T17:48:04.263" v="635" actId="1076"/>
          <ac:spMkLst>
            <pc:docMk/>
            <pc:sldMk cId="1030915469" sldId="264"/>
            <ac:spMk id="10" creationId="{178048E6-586F-4551-B845-F61E2439B3FC}"/>
          </ac:spMkLst>
        </pc:spChg>
        <pc:spChg chg="add del mod">
          <ac:chgData name="Jamila Holcomb" userId="87ed21fb-368b-48e8-9c0b-fb90769eca0f" providerId="ADAL" clId="{F55B2E9E-C973-4953-93F6-0A19FDBDDDCC}" dt="2020-09-12T17:43:41.202" v="601" actId="478"/>
          <ac:spMkLst>
            <pc:docMk/>
            <pc:sldMk cId="1030915469" sldId="264"/>
            <ac:spMk id="11" creationId="{4A68CF69-7CAE-432C-937E-4B5DB4321DBC}"/>
          </ac:spMkLst>
        </pc:spChg>
        <pc:spChg chg="add mod">
          <ac:chgData name="Jamila Holcomb" userId="87ed21fb-368b-48e8-9c0b-fb90769eca0f" providerId="ADAL" clId="{F55B2E9E-C973-4953-93F6-0A19FDBDDDCC}" dt="2020-09-12T17:50:21.306" v="670" actId="20577"/>
          <ac:spMkLst>
            <pc:docMk/>
            <pc:sldMk cId="1030915469" sldId="264"/>
            <ac:spMk id="13" creationId="{267D3CAD-62B4-46B4-8DFA-6322237E3E92}"/>
          </ac:spMkLst>
        </pc:spChg>
        <pc:spChg chg="add mod">
          <ac:chgData name="Jamila Holcomb" userId="87ed21fb-368b-48e8-9c0b-fb90769eca0f" providerId="ADAL" clId="{F55B2E9E-C973-4953-93F6-0A19FDBDDDCC}" dt="2020-09-12T17:51:43.880" v="690" actId="20577"/>
          <ac:spMkLst>
            <pc:docMk/>
            <pc:sldMk cId="1030915469" sldId="264"/>
            <ac:spMk id="15" creationId="{2A32A87D-879D-4016-8250-0813B8208CDC}"/>
          </ac:spMkLst>
        </pc:spChg>
        <pc:picChg chg="add mod">
          <ac:chgData name="Jamila Holcomb" userId="87ed21fb-368b-48e8-9c0b-fb90769eca0f" providerId="ADAL" clId="{F55B2E9E-C973-4953-93F6-0A19FDBDDDCC}" dt="2020-09-12T17:49:08.697" v="655" actId="1076"/>
          <ac:picMkLst>
            <pc:docMk/>
            <pc:sldMk cId="1030915469" sldId="264"/>
            <ac:picMk id="4" creationId="{3CF2F53C-D210-4CCE-B135-C1DC8F83304E}"/>
          </ac:picMkLst>
        </pc:picChg>
        <pc:picChg chg="add mod">
          <ac:chgData name="Jamila Holcomb" userId="87ed21fb-368b-48e8-9c0b-fb90769eca0f" providerId="ADAL" clId="{F55B2E9E-C973-4953-93F6-0A19FDBDDDCC}" dt="2020-09-12T17:48:47.243" v="649" actId="14100"/>
          <ac:picMkLst>
            <pc:docMk/>
            <pc:sldMk cId="1030915469" sldId="264"/>
            <ac:picMk id="5" creationId="{C54883C9-CE43-4649-953F-25BE0F123B57}"/>
          </ac:picMkLst>
        </pc:picChg>
        <pc:picChg chg="add mod">
          <ac:chgData name="Jamila Holcomb" userId="87ed21fb-368b-48e8-9c0b-fb90769eca0f" providerId="ADAL" clId="{F55B2E9E-C973-4953-93F6-0A19FDBDDDCC}" dt="2020-09-12T17:48:53.944" v="651" actId="1076"/>
          <ac:picMkLst>
            <pc:docMk/>
            <pc:sldMk cId="1030915469" sldId="264"/>
            <ac:picMk id="6" creationId="{6FC3CA03-97C7-4960-AB6C-760754CD2A2D}"/>
          </ac:picMkLst>
        </pc:picChg>
        <pc:picChg chg="add del mod">
          <ac:chgData name="Jamila Holcomb" userId="87ed21fb-368b-48e8-9c0b-fb90769eca0f" providerId="ADAL" clId="{F55B2E9E-C973-4953-93F6-0A19FDBDDDCC}" dt="2020-09-12T17:43:38.089" v="600" actId="478"/>
          <ac:picMkLst>
            <pc:docMk/>
            <pc:sldMk cId="1030915469" sldId="264"/>
            <ac:picMk id="7" creationId="{C4A6E73A-68D0-43E7-8F90-0EEB4CE3032A}"/>
          </ac:picMkLst>
        </pc:picChg>
        <pc:picChg chg="add del">
          <ac:chgData name="Jamila Holcomb" userId="87ed21fb-368b-48e8-9c0b-fb90769eca0f" providerId="ADAL" clId="{F55B2E9E-C973-4953-93F6-0A19FDBDDDCC}" dt="2020-09-12T21:41:12.310" v="1023" actId="478"/>
          <ac:picMkLst>
            <pc:docMk/>
            <pc:sldMk cId="1030915469" sldId="264"/>
            <ac:picMk id="12" creationId="{CED27594-9509-4471-98DA-44023D58FD74}"/>
          </ac:picMkLst>
        </pc:picChg>
        <pc:picChg chg="add">
          <ac:chgData name="Jamila Holcomb" userId="87ed21fb-368b-48e8-9c0b-fb90769eca0f" providerId="ADAL" clId="{F55B2E9E-C973-4953-93F6-0A19FDBDDDCC}" dt="2020-09-12T21:41:12.996" v="1024" actId="22"/>
          <ac:picMkLst>
            <pc:docMk/>
            <pc:sldMk cId="1030915469" sldId="264"/>
            <ac:picMk id="14" creationId="{60F6B3BB-8D2A-40B0-BC66-779181FA5C9F}"/>
          </ac:picMkLst>
        </pc:picChg>
        <pc:picChg chg="add mod">
          <ac:chgData name="Jamila Holcomb" userId="87ed21fb-368b-48e8-9c0b-fb90769eca0f" providerId="ADAL" clId="{F55B2E9E-C973-4953-93F6-0A19FDBDDDCC}" dt="2020-09-12T17:49:13.294" v="656" actId="1076"/>
          <ac:picMkLst>
            <pc:docMk/>
            <pc:sldMk cId="1030915469" sldId="264"/>
            <ac:picMk id="1026" creationId="{7CE8FA43-711A-46AD-9C7A-73D6713AE63C}"/>
          </ac:picMkLst>
        </pc:picChg>
        <pc:picChg chg="add mod">
          <ac:chgData name="Jamila Holcomb" userId="87ed21fb-368b-48e8-9c0b-fb90769eca0f" providerId="ADAL" clId="{F55B2E9E-C973-4953-93F6-0A19FDBDDDCC}" dt="2020-09-12T17:51:27.860" v="679" actId="1076"/>
          <ac:picMkLst>
            <pc:docMk/>
            <pc:sldMk cId="1030915469" sldId="264"/>
            <ac:picMk id="1028" creationId="{1ADECEF3-82B8-4970-B249-58774ACA1029}"/>
          </ac:picMkLst>
        </pc:picChg>
      </pc:sldChg>
      <pc:sldChg chg="addSp delSp modSp new mod modAnim modNotesTx">
        <pc:chgData name="Jamila Holcomb" userId="87ed21fb-368b-48e8-9c0b-fb90769eca0f" providerId="ADAL" clId="{F55B2E9E-C973-4953-93F6-0A19FDBDDDCC}" dt="2020-09-13T02:44:37.621" v="2414" actId="207"/>
        <pc:sldMkLst>
          <pc:docMk/>
          <pc:sldMk cId="3699242819" sldId="265"/>
        </pc:sldMkLst>
        <pc:spChg chg="mod">
          <ac:chgData name="Jamila Holcomb" userId="87ed21fb-368b-48e8-9c0b-fb90769eca0f" providerId="ADAL" clId="{F55B2E9E-C973-4953-93F6-0A19FDBDDDCC}" dt="2020-09-12T17:55:16.321" v="733" actId="20577"/>
          <ac:spMkLst>
            <pc:docMk/>
            <pc:sldMk cId="3699242819" sldId="265"/>
            <ac:spMk id="2" creationId="{DB96F99E-DD0B-44E7-AF04-CD20DB11FD2D}"/>
          </ac:spMkLst>
        </pc:spChg>
        <pc:spChg chg="mod">
          <ac:chgData name="Jamila Holcomb" userId="87ed21fb-368b-48e8-9c0b-fb90769eca0f" providerId="ADAL" clId="{F55B2E9E-C973-4953-93F6-0A19FDBDDDCC}" dt="2020-09-13T02:44:37.621" v="2414" actId="207"/>
          <ac:spMkLst>
            <pc:docMk/>
            <pc:sldMk cId="3699242819" sldId="265"/>
            <ac:spMk id="3" creationId="{6B6FBFF5-3ACC-42F3-A60D-65D82ABB1EFF}"/>
          </ac:spMkLst>
        </pc:spChg>
        <pc:spChg chg="add del">
          <ac:chgData name="Jamila Holcomb" userId="87ed21fb-368b-48e8-9c0b-fb90769eca0f" providerId="ADAL" clId="{F55B2E9E-C973-4953-93F6-0A19FDBDDDCC}" dt="2020-09-12T18:00:52.365" v="802"/>
          <ac:spMkLst>
            <pc:docMk/>
            <pc:sldMk cId="3699242819" sldId="265"/>
            <ac:spMk id="4" creationId="{546DE3DC-1027-43DF-9FF0-C5CC99584E45}"/>
          </ac:spMkLst>
        </pc:spChg>
        <pc:spChg chg="add del">
          <ac:chgData name="Jamila Holcomb" userId="87ed21fb-368b-48e8-9c0b-fb90769eca0f" providerId="ADAL" clId="{F55B2E9E-C973-4953-93F6-0A19FDBDDDCC}" dt="2020-09-12T18:00:52.365" v="802"/>
          <ac:spMkLst>
            <pc:docMk/>
            <pc:sldMk cId="3699242819" sldId="265"/>
            <ac:spMk id="5" creationId="{AD030899-92E7-43BB-96F2-9AA2C4C59358}"/>
          </ac:spMkLst>
        </pc:spChg>
        <pc:spChg chg="add del">
          <ac:chgData name="Jamila Holcomb" userId="87ed21fb-368b-48e8-9c0b-fb90769eca0f" providerId="ADAL" clId="{F55B2E9E-C973-4953-93F6-0A19FDBDDDCC}" dt="2020-09-12T18:00:52.365" v="802"/>
          <ac:spMkLst>
            <pc:docMk/>
            <pc:sldMk cId="3699242819" sldId="265"/>
            <ac:spMk id="6" creationId="{FA419563-5488-4849-BBFE-669E0A16491C}"/>
          </ac:spMkLst>
        </pc:spChg>
        <pc:spChg chg="add del">
          <ac:chgData name="Jamila Holcomb" userId="87ed21fb-368b-48e8-9c0b-fb90769eca0f" providerId="ADAL" clId="{F55B2E9E-C973-4953-93F6-0A19FDBDDDCC}" dt="2020-09-12T18:00:52.365" v="802"/>
          <ac:spMkLst>
            <pc:docMk/>
            <pc:sldMk cId="3699242819" sldId="265"/>
            <ac:spMk id="7" creationId="{B39A8A3E-F575-440A-A0F0-B5C883EA99AA}"/>
          </ac:spMkLst>
        </pc:spChg>
        <pc:spChg chg="add del">
          <ac:chgData name="Jamila Holcomb" userId="87ed21fb-368b-48e8-9c0b-fb90769eca0f" providerId="ADAL" clId="{F55B2E9E-C973-4953-93F6-0A19FDBDDDCC}" dt="2020-09-12T18:00:52.365" v="802"/>
          <ac:spMkLst>
            <pc:docMk/>
            <pc:sldMk cId="3699242819" sldId="265"/>
            <ac:spMk id="8" creationId="{22DEB03E-DFD9-4A32-A57D-19F7BD19B4C1}"/>
          </ac:spMkLst>
        </pc:spChg>
        <pc:spChg chg="add del">
          <ac:chgData name="Jamila Holcomb" userId="87ed21fb-368b-48e8-9c0b-fb90769eca0f" providerId="ADAL" clId="{F55B2E9E-C973-4953-93F6-0A19FDBDDDCC}" dt="2020-09-12T18:00:52.365" v="802"/>
          <ac:spMkLst>
            <pc:docMk/>
            <pc:sldMk cId="3699242819" sldId="265"/>
            <ac:spMk id="9" creationId="{630932C7-150C-4E0B-8A9E-C2BA658C159B}"/>
          </ac:spMkLst>
        </pc:spChg>
        <pc:spChg chg="add del">
          <ac:chgData name="Jamila Holcomb" userId="87ed21fb-368b-48e8-9c0b-fb90769eca0f" providerId="ADAL" clId="{F55B2E9E-C973-4953-93F6-0A19FDBDDDCC}" dt="2020-09-12T18:00:52.365" v="802"/>
          <ac:spMkLst>
            <pc:docMk/>
            <pc:sldMk cId="3699242819" sldId="265"/>
            <ac:spMk id="10" creationId="{C9E7A84D-84F1-4EC8-B199-6C594556F5EA}"/>
          </ac:spMkLst>
        </pc:spChg>
        <pc:spChg chg="add del">
          <ac:chgData name="Jamila Holcomb" userId="87ed21fb-368b-48e8-9c0b-fb90769eca0f" providerId="ADAL" clId="{F55B2E9E-C973-4953-93F6-0A19FDBDDDCC}" dt="2020-09-12T18:00:52.365" v="802"/>
          <ac:spMkLst>
            <pc:docMk/>
            <pc:sldMk cId="3699242819" sldId="265"/>
            <ac:spMk id="11" creationId="{0D57163E-AD89-4517-B666-C3115BBCA8EA}"/>
          </ac:spMkLst>
        </pc:spChg>
        <pc:spChg chg="add del">
          <ac:chgData name="Jamila Holcomb" userId="87ed21fb-368b-48e8-9c0b-fb90769eca0f" providerId="ADAL" clId="{F55B2E9E-C973-4953-93F6-0A19FDBDDDCC}" dt="2020-09-12T18:00:52.365" v="802"/>
          <ac:spMkLst>
            <pc:docMk/>
            <pc:sldMk cId="3699242819" sldId="265"/>
            <ac:spMk id="12" creationId="{64EBB2BA-5A29-4CC5-A411-0411716690BF}"/>
          </ac:spMkLst>
        </pc:spChg>
        <pc:spChg chg="add del">
          <ac:chgData name="Jamila Holcomb" userId="87ed21fb-368b-48e8-9c0b-fb90769eca0f" providerId="ADAL" clId="{F55B2E9E-C973-4953-93F6-0A19FDBDDDCC}" dt="2020-09-12T18:00:52.365" v="802"/>
          <ac:spMkLst>
            <pc:docMk/>
            <pc:sldMk cId="3699242819" sldId="265"/>
            <ac:spMk id="13" creationId="{6DEDF899-EEF9-4688-832E-C46365A058FC}"/>
          </ac:spMkLst>
        </pc:spChg>
        <pc:spChg chg="add del">
          <ac:chgData name="Jamila Holcomb" userId="87ed21fb-368b-48e8-9c0b-fb90769eca0f" providerId="ADAL" clId="{F55B2E9E-C973-4953-93F6-0A19FDBDDDCC}" dt="2020-09-12T18:00:52.365" v="802"/>
          <ac:spMkLst>
            <pc:docMk/>
            <pc:sldMk cId="3699242819" sldId="265"/>
            <ac:spMk id="14" creationId="{256B4FF2-D8C7-4236-BBEF-1EC301B4DD3B}"/>
          </ac:spMkLst>
        </pc:spChg>
        <pc:spChg chg="add del">
          <ac:chgData name="Jamila Holcomb" userId="87ed21fb-368b-48e8-9c0b-fb90769eca0f" providerId="ADAL" clId="{F55B2E9E-C973-4953-93F6-0A19FDBDDDCC}" dt="2020-09-12T18:00:52.365" v="802"/>
          <ac:spMkLst>
            <pc:docMk/>
            <pc:sldMk cId="3699242819" sldId="265"/>
            <ac:spMk id="15" creationId="{FE298A57-C125-4037-9F45-676275140F88}"/>
          </ac:spMkLst>
        </pc:spChg>
        <pc:spChg chg="add del">
          <ac:chgData name="Jamila Holcomb" userId="87ed21fb-368b-48e8-9c0b-fb90769eca0f" providerId="ADAL" clId="{F55B2E9E-C973-4953-93F6-0A19FDBDDDCC}" dt="2020-09-12T18:00:52.365" v="802"/>
          <ac:spMkLst>
            <pc:docMk/>
            <pc:sldMk cId="3699242819" sldId="265"/>
            <ac:spMk id="16" creationId="{D9D71C36-FE95-4CE2-91BD-052788B45782}"/>
          </ac:spMkLst>
        </pc:spChg>
        <pc:spChg chg="add del">
          <ac:chgData name="Jamila Holcomb" userId="87ed21fb-368b-48e8-9c0b-fb90769eca0f" providerId="ADAL" clId="{F55B2E9E-C973-4953-93F6-0A19FDBDDDCC}" dt="2020-09-12T18:00:52.365" v="802"/>
          <ac:spMkLst>
            <pc:docMk/>
            <pc:sldMk cId="3699242819" sldId="265"/>
            <ac:spMk id="17" creationId="{B029DF06-D40C-4FC0-9C96-8B73CFBD50F0}"/>
          </ac:spMkLst>
        </pc:spChg>
        <pc:spChg chg="add del">
          <ac:chgData name="Jamila Holcomb" userId="87ed21fb-368b-48e8-9c0b-fb90769eca0f" providerId="ADAL" clId="{F55B2E9E-C973-4953-93F6-0A19FDBDDDCC}" dt="2020-09-12T18:00:52.365" v="802"/>
          <ac:spMkLst>
            <pc:docMk/>
            <pc:sldMk cId="3699242819" sldId="265"/>
            <ac:spMk id="18" creationId="{6C2B71DA-9EAE-4470-909C-E5C10C31B284}"/>
          </ac:spMkLst>
        </pc:spChg>
        <pc:spChg chg="add del">
          <ac:chgData name="Jamila Holcomb" userId="87ed21fb-368b-48e8-9c0b-fb90769eca0f" providerId="ADAL" clId="{F55B2E9E-C973-4953-93F6-0A19FDBDDDCC}" dt="2020-09-12T18:00:52.365" v="802"/>
          <ac:spMkLst>
            <pc:docMk/>
            <pc:sldMk cId="3699242819" sldId="265"/>
            <ac:spMk id="19" creationId="{49E40E1E-9E1A-449F-9C53-8E864B31E551}"/>
          </ac:spMkLst>
        </pc:spChg>
        <pc:spChg chg="add del">
          <ac:chgData name="Jamila Holcomb" userId="87ed21fb-368b-48e8-9c0b-fb90769eca0f" providerId="ADAL" clId="{F55B2E9E-C973-4953-93F6-0A19FDBDDDCC}" dt="2020-09-12T18:00:52.365" v="802"/>
          <ac:spMkLst>
            <pc:docMk/>
            <pc:sldMk cId="3699242819" sldId="265"/>
            <ac:spMk id="20" creationId="{278D23C9-67E6-4224-AEB5-21EBD4DA335B}"/>
          </ac:spMkLst>
        </pc:spChg>
        <pc:spChg chg="add del">
          <ac:chgData name="Jamila Holcomb" userId="87ed21fb-368b-48e8-9c0b-fb90769eca0f" providerId="ADAL" clId="{F55B2E9E-C973-4953-93F6-0A19FDBDDDCC}" dt="2020-09-12T18:00:52.365" v="802"/>
          <ac:spMkLst>
            <pc:docMk/>
            <pc:sldMk cId="3699242819" sldId="265"/>
            <ac:spMk id="21" creationId="{EF52BE16-8D8B-4305-A170-3AA88174969F}"/>
          </ac:spMkLst>
        </pc:spChg>
        <pc:spChg chg="add del">
          <ac:chgData name="Jamila Holcomb" userId="87ed21fb-368b-48e8-9c0b-fb90769eca0f" providerId="ADAL" clId="{F55B2E9E-C973-4953-93F6-0A19FDBDDDCC}" dt="2020-09-12T18:00:52.365" v="802"/>
          <ac:spMkLst>
            <pc:docMk/>
            <pc:sldMk cId="3699242819" sldId="265"/>
            <ac:spMk id="22" creationId="{3FB628E1-9580-4074-AFBE-09CA36A63442}"/>
          </ac:spMkLst>
        </pc:spChg>
        <pc:spChg chg="add del">
          <ac:chgData name="Jamila Holcomb" userId="87ed21fb-368b-48e8-9c0b-fb90769eca0f" providerId="ADAL" clId="{F55B2E9E-C973-4953-93F6-0A19FDBDDDCC}" dt="2020-09-12T18:00:52.365" v="802"/>
          <ac:spMkLst>
            <pc:docMk/>
            <pc:sldMk cId="3699242819" sldId="265"/>
            <ac:spMk id="23" creationId="{E263479D-02D1-4A50-8535-8043D2605A4E}"/>
          </ac:spMkLst>
        </pc:spChg>
        <pc:spChg chg="add del">
          <ac:chgData name="Jamila Holcomb" userId="87ed21fb-368b-48e8-9c0b-fb90769eca0f" providerId="ADAL" clId="{F55B2E9E-C973-4953-93F6-0A19FDBDDDCC}" dt="2020-09-12T18:00:52.365" v="802"/>
          <ac:spMkLst>
            <pc:docMk/>
            <pc:sldMk cId="3699242819" sldId="265"/>
            <ac:spMk id="24" creationId="{DA3E16B4-E286-42D9-8F7E-3BD4F8A25158}"/>
          </ac:spMkLst>
        </pc:spChg>
        <pc:spChg chg="add del">
          <ac:chgData name="Jamila Holcomb" userId="87ed21fb-368b-48e8-9c0b-fb90769eca0f" providerId="ADAL" clId="{F55B2E9E-C973-4953-93F6-0A19FDBDDDCC}" dt="2020-09-12T18:00:52.365" v="802"/>
          <ac:spMkLst>
            <pc:docMk/>
            <pc:sldMk cId="3699242819" sldId="265"/>
            <ac:spMk id="25" creationId="{E77477D0-0EB5-4845-A758-AD78524AB405}"/>
          </ac:spMkLst>
        </pc:spChg>
        <pc:spChg chg="add del">
          <ac:chgData name="Jamila Holcomb" userId="87ed21fb-368b-48e8-9c0b-fb90769eca0f" providerId="ADAL" clId="{F55B2E9E-C973-4953-93F6-0A19FDBDDDCC}" dt="2020-09-12T18:00:52.365" v="802"/>
          <ac:spMkLst>
            <pc:docMk/>
            <pc:sldMk cId="3699242819" sldId="265"/>
            <ac:spMk id="26" creationId="{A71BF6E8-73BE-40D4-9108-D106B4E5A83E}"/>
          </ac:spMkLst>
        </pc:spChg>
        <pc:spChg chg="add del">
          <ac:chgData name="Jamila Holcomb" userId="87ed21fb-368b-48e8-9c0b-fb90769eca0f" providerId="ADAL" clId="{F55B2E9E-C973-4953-93F6-0A19FDBDDDCC}" dt="2020-09-12T18:00:52.365" v="802"/>
          <ac:spMkLst>
            <pc:docMk/>
            <pc:sldMk cId="3699242819" sldId="265"/>
            <ac:spMk id="27" creationId="{AAAB57D2-FA4C-43A1-B481-F0683B6B7ACC}"/>
          </ac:spMkLst>
        </pc:spChg>
        <pc:spChg chg="add del">
          <ac:chgData name="Jamila Holcomb" userId="87ed21fb-368b-48e8-9c0b-fb90769eca0f" providerId="ADAL" clId="{F55B2E9E-C973-4953-93F6-0A19FDBDDDCC}" dt="2020-09-12T18:00:52.365" v="802"/>
          <ac:spMkLst>
            <pc:docMk/>
            <pc:sldMk cId="3699242819" sldId="265"/>
            <ac:spMk id="28" creationId="{CE27DB8A-6396-4451-A995-B5AB5AFB232F}"/>
          </ac:spMkLst>
        </pc:spChg>
        <pc:spChg chg="add del">
          <ac:chgData name="Jamila Holcomb" userId="87ed21fb-368b-48e8-9c0b-fb90769eca0f" providerId="ADAL" clId="{F55B2E9E-C973-4953-93F6-0A19FDBDDDCC}" dt="2020-09-12T18:00:52.365" v="802"/>
          <ac:spMkLst>
            <pc:docMk/>
            <pc:sldMk cId="3699242819" sldId="265"/>
            <ac:spMk id="29" creationId="{D8112E3B-B2A1-42A2-89CC-F40EC2543B03}"/>
          </ac:spMkLst>
        </pc:spChg>
        <pc:spChg chg="add del">
          <ac:chgData name="Jamila Holcomb" userId="87ed21fb-368b-48e8-9c0b-fb90769eca0f" providerId="ADAL" clId="{F55B2E9E-C973-4953-93F6-0A19FDBDDDCC}" dt="2020-09-12T18:00:52.365" v="802"/>
          <ac:spMkLst>
            <pc:docMk/>
            <pc:sldMk cId="3699242819" sldId="265"/>
            <ac:spMk id="30" creationId="{1AF03674-8E1A-49CA-981E-083D7B2263D6}"/>
          </ac:spMkLst>
        </pc:spChg>
        <pc:spChg chg="add del">
          <ac:chgData name="Jamila Holcomb" userId="87ed21fb-368b-48e8-9c0b-fb90769eca0f" providerId="ADAL" clId="{F55B2E9E-C973-4953-93F6-0A19FDBDDDCC}" dt="2020-09-12T18:00:52.365" v="802"/>
          <ac:spMkLst>
            <pc:docMk/>
            <pc:sldMk cId="3699242819" sldId="265"/>
            <ac:spMk id="31" creationId="{55BD669C-7321-49DF-9004-3A6D65EE4E39}"/>
          </ac:spMkLst>
        </pc:spChg>
        <pc:picChg chg="add del">
          <ac:chgData name="Jamila Holcomb" userId="87ed21fb-368b-48e8-9c0b-fb90769eca0f" providerId="ADAL" clId="{F55B2E9E-C973-4953-93F6-0A19FDBDDDCC}" dt="2020-09-12T21:41:09.352" v="1021" actId="478"/>
          <ac:picMkLst>
            <pc:docMk/>
            <pc:sldMk cId="3699242819" sldId="265"/>
            <ac:picMk id="32" creationId="{4062C91B-8465-4B6F-9A4B-4EFC597BF62A}"/>
          </ac:picMkLst>
        </pc:picChg>
        <pc:picChg chg="add">
          <ac:chgData name="Jamila Holcomb" userId="87ed21fb-368b-48e8-9c0b-fb90769eca0f" providerId="ADAL" clId="{F55B2E9E-C973-4953-93F6-0A19FDBDDDCC}" dt="2020-09-12T21:41:10.061" v="1022" actId="22"/>
          <ac:picMkLst>
            <pc:docMk/>
            <pc:sldMk cId="3699242819" sldId="265"/>
            <ac:picMk id="33" creationId="{B98338E3-8E72-4316-92E6-12E7932CFC34}"/>
          </ac:picMkLst>
        </pc:picChg>
        <pc:picChg chg="add del">
          <ac:chgData name="Jamila Holcomb" userId="87ed21fb-368b-48e8-9c0b-fb90769eca0f" providerId="ADAL" clId="{F55B2E9E-C973-4953-93F6-0A19FDBDDDCC}" dt="2020-09-12T18:00:18.871" v="800" actId="478"/>
          <ac:picMkLst>
            <pc:docMk/>
            <pc:sldMk cId="3699242819" sldId="265"/>
            <ac:picMk id="2050" creationId="{3C61DB63-772B-4510-A6CF-701FB918799B}"/>
          </ac:picMkLst>
        </pc:picChg>
        <pc:picChg chg="add del">
          <ac:chgData name="Jamila Holcomb" userId="87ed21fb-368b-48e8-9c0b-fb90769eca0f" providerId="ADAL" clId="{F55B2E9E-C973-4953-93F6-0A19FDBDDDCC}" dt="2020-09-12T18:00:52.365" v="802"/>
          <ac:picMkLst>
            <pc:docMk/>
            <pc:sldMk cId="3699242819" sldId="265"/>
            <ac:picMk id="2052" creationId="{E864CCD3-4DBC-4FA0-A1E7-229DDF7F727C}"/>
          </ac:picMkLst>
        </pc:picChg>
      </pc:sldChg>
      <pc:sldChg chg="addSp delSp modSp new mod modAnim modNotesTx">
        <pc:chgData name="Jamila Holcomb" userId="87ed21fb-368b-48e8-9c0b-fb90769eca0f" providerId="ADAL" clId="{F55B2E9E-C973-4953-93F6-0A19FDBDDDCC}" dt="2020-09-13T02:44:30.303" v="2413" actId="1076"/>
        <pc:sldMkLst>
          <pc:docMk/>
          <pc:sldMk cId="367638540" sldId="266"/>
        </pc:sldMkLst>
        <pc:spChg chg="mod">
          <ac:chgData name="Jamila Holcomb" userId="87ed21fb-368b-48e8-9c0b-fb90769eca0f" providerId="ADAL" clId="{F55B2E9E-C973-4953-93F6-0A19FDBDDDCC}" dt="2020-09-12T17:56:31.141" v="777" actId="20577"/>
          <ac:spMkLst>
            <pc:docMk/>
            <pc:sldMk cId="367638540" sldId="266"/>
            <ac:spMk id="2" creationId="{7A56C0E7-8A74-4174-8AF5-F0BE74D72E18}"/>
          </ac:spMkLst>
        </pc:spChg>
        <pc:spChg chg="mod">
          <ac:chgData name="Jamila Holcomb" userId="87ed21fb-368b-48e8-9c0b-fb90769eca0f" providerId="ADAL" clId="{F55B2E9E-C973-4953-93F6-0A19FDBDDDCC}" dt="2020-09-12T21:31:10.742" v="805" actId="403"/>
          <ac:spMkLst>
            <pc:docMk/>
            <pc:sldMk cId="367638540" sldId="266"/>
            <ac:spMk id="3" creationId="{76811A93-2DC8-4A05-8651-63CC5FEC5282}"/>
          </ac:spMkLst>
        </pc:spChg>
        <pc:spChg chg="add mod">
          <ac:chgData name="Jamila Holcomb" userId="87ed21fb-368b-48e8-9c0b-fb90769eca0f" providerId="ADAL" clId="{F55B2E9E-C973-4953-93F6-0A19FDBDDDCC}" dt="2020-09-13T02:44:30.303" v="2413" actId="1076"/>
          <ac:spMkLst>
            <pc:docMk/>
            <pc:sldMk cId="367638540" sldId="266"/>
            <ac:spMk id="5" creationId="{233DAF2A-5026-49D6-89F8-00B29DFB2C33}"/>
          </ac:spMkLst>
        </pc:spChg>
        <pc:picChg chg="add del">
          <ac:chgData name="Jamila Holcomb" userId="87ed21fb-368b-48e8-9c0b-fb90769eca0f" providerId="ADAL" clId="{F55B2E9E-C973-4953-93F6-0A19FDBDDDCC}" dt="2020-09-12T21:41:06.160" v="1019" actId="478"/>
          <ac:picMkLst>
            <pc:docMk/>
            <pc:sldMk cId="367638540" sldId="266"/>
            <ac:picMk id="7" creationId="{2596AB05-C589-41AE-BA16-1333A74562D1}"/>
          </ac:picMkLst>
        </pc:picChg>
        <pc:picChg chg="add">
          <ac:chgData name="Jamila Holcomb" userId="87ed21fb-368b-48e8-9c0b-fb90769eca0f" providerId="ADAL" clId="{F55B2E9E-C973-4953-93F6-0A19FDBDDDCC}" dt="2020-09-12T21:41:06.881" v="1020" actId="22"/>
          <ac:picMkLst>
            <pc:docMk/>
            <pc:sldMk cId="367638540" sldId="266"/>
            <ac:picMk id="9" creationId="{618260EC-6B77-4B1D-8D94-E4D7E4EFEBFD}"/>
          </ac:picMkLst>
        </pc:picChg>
      </pc:sldChg>
      <pc:sldChg chg="addSp modSp new mod setBg modAnim modNotesTx">
        <pc:chgData name="Jamila Holcomb" userId="87ed21fb-368b-48e8-9c0b-fb90769eca0f" providerId="ADAL" clId="{F55B2E9E-C973-4953-93F6-0A19FDBDDDCC}" dt="2020-09-14T16:18:01.298" v="6518" actId="1076"/>
        <pc:sldMkLst>
          <pc:docMk/>
          <pc:sldMk cId="71135158" sldId="267"/>
        </pc:sldMkLst>
        <pc:spChg chg="mod">
          <ac:chgData name="Jamila Holcomb" userId="87ed21fb-368b-48e8-9c0b-fb90769eca0f" providerId="ADAL" clId="{F55B2E9E-C973-4953-93F6-0A19FDBDDDCC}" dt="2020-09-12T21:35:41.978" v="920" actId="26606"/>
          <ac:spMkLst>
            <pc:docMk/>
            <pc:sldMk cId="71135158" sldId="267"/>
            <ac:spMk id="2" creationId="{199A60E1-8F8B-47DC-B1B7-2D1C15D8D7D8}"/>
          </ac:spMkLst>
        </pc:spChg>
        <pc:spChg chg="mod">
          <ac:chgData name="Jamila Holcomb" userId="87ed21fb-368b-48e8-9c0b-fb90769eca0f" providerId="ADAL" clId="{F55B2E9E-C973-4953-93F6-0A19FDBDDDCC}" dt="2020-09-13T02:19:27.355" v="1753" actId="403"/>
          <ac:spMkLst>
            <pc:docMk/>
            <pc:sldMk cId="71135158" sldId="267"/>
            <ac:spMk id="3" creationId="{80652D93-8ED8-47C3-ACDC-3646B81225A6}"/>
          </ac:spMkLst>
        </pc:spChg>
        <pc:spChg chg="add mod">
          <ac:chgData name="Jamila Holcomb" userId="87ed21fb-368b-48e8-9c0b-fb90769eca0f" providerId="ADAL" clId="{F55B2E9E-C973-4953-93F6-0A19FDBDDDCC}" dt="2020-09-14T16:18:01.298" v="6518" actId="1076"/>
          <ac:spMkLst>
            <pc:docMk/>
            <pc:sldMk cId="71135158" sldId="267"/>
            <ac:spMk id="5" creationId="{DF501086-3233-4857-995D-5C7428A10F0B}"/>
          </ac:spMkLst>
        </pc:spChg>
        <pc:spChg chg="add mod">
          <ac:chgData name="Jamila Holcomb" userId="87ed21fb-368b-48e8-9c0b-fb90769eca0f" providerId="ADAL" clId="{F55B2E9E-C973-4953-93F6-0A19FDBDDDCC}" dt="2020-09-12T21:46:39.314" v="1058" actId="1076"/>
          <ac:spMkLst>
            <pc:docMk/>
            <pc:sldMk cId="71135158" sldId="267"/>
            <ac:spMk id="7" creationId="{EA08EF8C-ED34-493B-BBC3-018D0FB70A20}"/>
          </ac:spMkLst>
        </pc:spChg>
        <pc:picChg chg="add mod">
          <ac:chgData name="Jamila Holcomb" userId="87ed21fb-368b-48e8-9c0b-fb90769eca0f" providerId="ADAL" clId="{F55B2E9E-C973-4953-93F6-0A19FDBDDDCC}" dt="2020-09-12T21:39:28.113" v="1017" actId="1076"/>
          <ac:picMkLst>
            <pc:docMk/>
            <pc:sldMk cId="71135158" sldId="267"/>
            <ac:picMk id="4" creationId="{83A8CEFC-2E62-4BD0-8A1C-FE5E6FB9651C}"/>
          </ac:picMkLst>
        </pc:picChg>
        <pc:picChg chg="add mod">
          <ac:chgData name="Jamila Holcomb" userId="87ed21fb-368b-48e8-9c0b-fb90769eca0f" providerId="ADAL" clId="{F55B2E9E-C973-4953-93F6-0A19FDBDDDCC}" dt="2020-09-14T16:17:57.765" v="6517" actId="1076"/>
          <ac:picMkLst>
            <pc:docMk/>
            <pc:sldMk cId="71135158" sldId="267"/>
            <ac:picMk id="3074" creationId="{CE6C6C8D-9979-437D-9EFC-19D09073D2A4}"/>
          </ac:picMkLst>
        </pc:picChg>
      </pc:sldChg>
      <pc:sldChg chg="addSp modSp new mod modAnim modNotesTx">
        <pc:chgData name="Jamila Holcomb" userId="87ed21fb-368b-48e8-9c0b-fb90769eca0f" providerId="ADAL" clId="{F55B2E9E-C973-4953-93F6-0A19FDBDDDCC}" dt="2020-09-13T02:19:47.898" v="1755"/>
        <pc:sldMkLst>
          <pc:docMk/>
          <pc:sldMk cId="4240289989" sldId="268"/>
        </pc:sldMkLst>
        <pc:spChg chg="mod">
          <ac:chgData name="Jamila Holcomb" userId="87ed21fb-368b-48e8-9c0b-fb90769eca0f" providerId="ADAL" clId="{F55B2E9E-C973-4953-93F6-0A19FDBDDDCC}" dt="2020-09-12T21:46:22.982" v="1056" actId="20577"/>
          <ac:spMkLst>
            <pc:docMk/>
            <pc:sldMk cId="4240289989" sldId="268"/>
            <ac:spMk id="2" creationId="{978BBAE2-6DB6-4CB9-A23B-D5B3D3C49516}"/>
          </ac:spMkLst>
        </pc:spChg>
        <pc:spChg chg="mod">
          <ac:chgData name="Jamila Holcomb" userId="87ed21fb-368b-48e8-9c0b-fb90769eca0f" providerId="ADAL" clId="{F55B2E9E-C973-4953-93F6-0A19FDBDDDCC}" dt="2020-09-12T21:47:42.158" v="1075" actId="403"/>
          <ac:spMkLst>
            <pc:docMk/>
            <pc:sldMk cId="4240289989" sldId="268"/>
            <ac:spMk id="3" creationId="{336614DE-3741-4DF5-944D-0587DE84034E}"/>
          </ac:spMkLst>
        </pc:spChg>
        <pc:spChg chg="add mod">
          <ac:chgData name="Jamila Holcomb" userId="87ed21fb-368b-48e8-9c0b-fb90769eca0f" providerId="ADAL" clId="{F55B2E9E-C973-4953-93F6-0A19FDBDDDCC}" dt="2020-09-12T21:47:04.276" v="1060" actId="1076"/>
          <ac:spMkLst>
            <pc:docMk/>
            <pc:sldMk cId="4240289989" sldId="268"/>
            <ac:spMk id="9" creationId="{6AB3EFB6-05C8-45AE-BC16-7BAE209D37E9}"/>
          </ac:spMkLst>
        </pc:spChg>
        <pc:spChg chg="add mod">
          <ac:chgData name="Jamila Holcomb" userId="87ed21fb-368b-48e8-9c0b-fb90769eca0f" providerId="ADAL" clId="{F55B2E9E-C973-4953-93F6-0A19FDBDDDCC}" dt="2020-09-12T21:47:37.146" v="1073" actId="1076"/>
          <ac:spMkLst>
            <pc:docMk/>
            <pc:sldMk cId="4240289989" sldId="268"/>
            <ac:spMk id="11" creationId="{81F28B7D-F8DB-452C-8901-4D016ACA700F}"/>
          </ac:spMkLst>
        </pc:spChg>
        <pc:spChg chg="add">
          <ac:chgData name="Jamila Holcomb" userId="87ed21fb-368b-48e8-9c0b-fb90769eca0f" providerId="ADAL" clId="{F55B2E9E-C973-4953-93F6-0A19FDBDDDCC}" dt="2020-09-12T21:48:42.427" v="1098" actId="22"/>
          <ac:spMkLst>
            <pc:docMk/>
            <pc:sldMk cId="4240289989" sldId="268"/>
            <ac:spMk id="13" creationId="{74B159F7-D768-4DC1-B839-1E24E28FB8FA}"/>
          </ac:spMkLst>
        </pc:spChg>
        <pc:picChg chg="add mod">
          <ac:chgData name="Jamila Holcomb" userId="87ed21fb-368b-48e8-9c0b-fb90769eca0f" providerId="ADAL" clId="{F55B2E9E-C973-4953-93F6-0A19FDBDDDCC}" dt="2020-09-12T21:47:27.716" v="1070" actId="1076"/>
          <ac:picMkLst>
            <pc:docMk/>
            <pc:sldMk cId="4240289989" sldId="268"/>
            <ac:picMk id="5" creationId="{3805D2B0-7F76-43D9-A865-ACF35926284D}"/>
          </ac:picMkLst>
        </pc:picChg>
        <pc:picChg chg="add mod">
          <ac:chgData name="Jamila Holcomb" userId="87ed21fb-368b-48e8-9c0b-fb90769eca0f" providerId="ADAL" clId="{F55B2E9E-C973-4953-93F6-0A19FDBDDDCC}" dt="2020-09-12T21:47:38.691" v="1074" actId="1076"/>
          <ac:picMkLst>
            <pc:docMk/>
            <pc:sldMk cId="4240289989" sldId="268"/>
            <ac:picMk id="7" creationId="{DF190A7A-59DD-426F-8BA4-4EA7DF1F1252}"/>
          </ac:picMkLst>
        </pc:picChg>
        <pc:picChg chg="add">
          <ac:chgData name="Jamila Holcomb" userId="87ed21fb-368b-48e8-9c0b-fb90769eca0f" providerId="ADAL" clId="{F55B2E9E-C973-4953-93F6-0A19FDBDDDCC}" dt="2020-09-12T21:50:00.027" v="1122" actId="22"/>
          <ac:picMkLst>
            <pc:docMk/>
            <pc:sldMk cId="4240289989" sldId="268"/>
            <ac:picMk id="15" creationId="{EB3CC3BE-4055-446D-B1E2-AC2BD453A0E7}"/>
          </ac:picMkLst>
        </pc:picChg>
      </pc:sldChg>
      <pc:sldChg chg="addSp modSp new mod modAnim modNotesTx">
        <pc:chgData name="Jamila Holcomb" userId="87ed21fb-368b-48e8-9c0b-fb90769eca0f" providerId="ADAL" clId="{F55B2E9E-C973-4953-93F6-0A19FDBDDDCC}" dt="2020-09-13T02:19:58.206" v="1758"/>
        <pc:sldMkLst>
          <pc:docMk/>
          <pc:sldMk cId="353372325" sldId="269"/>
        </pc:sldMkLst>
        <pc:spChg chg="mod">
          <ac:chgData name="Jamila Holcomb" userId="87ed21fb-368b-48e8-9c0b-fb90769eca0f" providerId="ADAL" clId="{F55B2E9E-C973-4953-93F6-0A19FDBDDDCC}" dt="2020-09-12T21:48:19.309" v="1096" actId="20577"/>
          <ac:spMkLst>
            <pc:docMk/>
            <pc:sldMk cId="353372325" sldId="269"/>
            <ac:spMk id="2" creationId="{818BADBD-D2D3-4DF5-A2C4-8EEACABA84C3}"/>
          </ac:spMkLst>
        </pc:spChg>
        <pc:spChg chg="mod">
          <ac:chgData name="Jamila Holcomb" userId="87ed21fb-368b-48e8-9c0b-fb90769eca0f" providerId="ADAL" clId="{F55B2E9E-C973-4953-93F6-0A19FDBDDDCC}" dt="2020-09-12T21:49:45.608" v="1120" actId="12"/>
          <ac:spMkLst>
            <pc:docMk/>
            <pc:sldMk cId="353372325" sldId="269"/>
            <ac:spMk id="3" creationId="{FA74EE8D-0421-4253-B054-528418FE9154}"/>
          </ac:spMkLst>
        </pc:spChg>
        <pc:spChg chg="add mod">
          <ac:chgData name="Jamila Holcomb" userId="87ed21fb-368b-48e8-9c0b-fb90769eca0f" providerId="ADAL" clId="{F55B2E9E-C973-4953-93F6-0A19FDBDDDCC}" dt="2020-09-12T21:49:20.904" v="1110" actId="1076"/>
          <ac:spMkLst>
            <pc:docMk/>
            <pc:sldMk cId="353372325" sldId="269"/>
            <ac:spMk id="11" creationId="{B065D95F-2830-4278-91E4-F71C9F1E5361}"/>
          </ac:spMkLst>
        </pc:spChg>
        <pc:spChg chg="add mod">
          <ac:chgData name="Jamila Holcomb" userId="87ed21fb-368b-48e8-9c0b-fb90769eca0f" providerId="ADAL" clId="{F55B2E9E-C973-4953-93F6-0A19FDBDDDCC}" dt="2020-09-12T21:49:03.518" v="1105" actId="1076"/>
          <ac:spMkLst>
            <pc:docMk/>
            <pc:sldMk cId="353372325" sldId="269"/>
            <ac:spMk id="13" creationId="{B24880E6-9DD1-48D0-AE29-B80A3DD04B53}"/>
          </ac:spMkLst>
        </pc:spChg>
        <pc:spChg chg="add mod">
          <ac:chgData name="Jamila Holcomb" userId="87ed21fb-368b-48e8-9c0b-fb90769eca0f" providerId="ADAL" clId="{F55B2E9E-C973-4953-93F6-0A19FDBDDDCC}" dt="2020-09-12T21:48:52.957" v="1101" actId="1076"/>
          <ac:spMkLst>
            <pc:docMk/>
            <pc:sldMk cId="353372325" sldId="269"/>
            <ac:spMk id="15" creationId="{0FCED10D-3C22-41B7-B0FF-29E09ECB31AD}"/>
          </ac:spMkLst>
        </pc:spChg>
        <pc:spChg chg="add">
          <ac:chgData name="Jamila Holcomb" userId="87ed21fb-368b-48e8-9c0b-fb90769eca0f" providerId="ADAL" clId="{F55B2E9E-C973-4953-93F6-0A19FDBDDDCC}" dt="2020-09-12T21:48:45.356" v="1099" actId="22"/>
          <ac:spMkLst>
            <pc:docMk/>
            <pc:sldMk cId="353372325" sldId="269"/>
            <ac:spMk id="17" creationId="{F7EC00EF-0452-4C25-87BE-E0824D7DBA57}"/>
          </ac:spMkLst>
        </pc:spChg>
        <pc:picChg chg="add mod">
          <ac:chgData name="Jamila Holcomb" userId="87ed21fb-368b-48e8-9c0b-fb90769eca0f" providerId="ADAL" clId="{F55B2E9E-C973-4953-93F6-0A19FDBDDDCC}" dt="2020-09-12T21:48:54.576" v="1102" actId="1076"/>
          <ac:picMkLst>
            <pc:docMk/>
            <pc:sldMk cId="353372325" sldId="269"/>
            <ac:picMk id="5" creationId="{6704100C-2DF0-4BE6-AD12-09FD486EF503}"/>
          </ac:picMkLst>
        </pc:picChg>
        <pc:picChg chg="add mod">
          <ac:chgData name="Jamila Holcomb" userId="87ed21fb-368b-48e8-9c0b-fb90769eca0f" providerId="ADAL" clId="{F55B2E9E-C973-4953-93F6-0A19FDBDDDCC}" dt="2020-09-12T21:49:14.547" v="1109" actId="1076"/>
          <ac:picMkLst>
            <pc:docMk/>
            <pc:sldMk cId="353372325" sldId="269"/>
            <ac:picMk id="7" creationId="{86E2874B-87FE-4975-8198-E1555A2FC1BF}"/>
          </ac:picMkLst>
        </pc:picChg>
        <pc:picChg chg="add mod">
          <ac:chgData name="Jamila Holcomb" userId="87ed21fb-368b-48e8-9c0b-fb90769eca0f" providerId="ADAL" clId="{F55B2E9E-C973-4953-93F6-0A19FDBDDDCC}" dt="2020-09-13T01:35:48.933" v="1397" actId="1076"/>
          <ac:picMkLst>
            <pc:docMk/>
            <pc:sldMk cId="353372325" sldId="269"/>
            <ac:picMk id="9" creationId="{5C0DB06D-2462-4360-9D66-35D5990A9381}"/>
          </ac:picMkLst>
        </pc:picChg>
        <pc:picChg chg="add">
          <ac:chgData name="Jamila Holcomb" userId="87ed21fb-368b-48e8-9c0b-fb90769eca0f" providerId="ADAL" clId="{F55B2E9E-C973-4953-93F6-0A19FDBDDDCC}" dt="2020-09-12T21:50:01.631" v="1123" actId="22"/>
          <ac:picMkLst>
            <pc:docMk/>
            <pc:sldMk cId="353372325" sldId="269"/>
            <ac:picMk id="19" creationId="{3F708C1B-A2D4-4B31-8E4D-45F80C8667E3}"/>
          </ac:picMkLst>
        </pc:picChg>
      </pc:sldChg>
      <pc:sldChg chg="addSp modSp new mod modNotesTx">
        <pc:chgData name="Jamila Holcomb" userId="87ed21fb-368b-48e8-9c0b-fb90769eca0f" providerId="ADAL" clId="{F55B2E9E-C973-4953-93F6-0A19FDBDDDCC}" dt="2020-09-13T01:33:15.910" v="1352" actId="22"/>
        <pc:sldMkLst>
          <pc:docMk/>
          <pc:sldMk cId="3976305459" sldId="270"/>
        </pc:sldMkLst>
        <pc:spChg chg="mod">
          <ac:chgData name="Jamila Holcomb" userId="87ed21fb-368b-48e8-9c0b-fb90769eca0f" providerId="ADAL" clId="{F55B2E9E-C973-4953-93F6-0A19FDBDDDCC}" dt="2020-09-13T01:17:56.660" v="1164" actId="20577"/>
          <ac:spMkLst>
            <pc:docMk/>
            <pc:sldMk cId="3976305459" sldId="270"/>
            <ac:spMk id="2" creationId="{B75E9A21-AE43-4180-919D-5B15BBD6A474}"/>
          </ac:spMkLst>
        </pc:spChg>
        <pc:spChg chg="mod">
          <ac:chgData name="Jamila Holcomb" userId="87ed21fb-368b-48e8-9c0b-fb90769eca0f" providerId="ADAL" clId="{F55B2E9E-C973-4953-93F6-0A19FDBDDDCC}" dt="2020-09-13T01:18:23.210" v="1174" actId="403"/>
          <ac:spMkLst>
            <pc:docMk/>
            <pc:sldMk cId="3976305459" sldId="270"/>
            <ac:spMk id="3" creationId="{32E3873C-EBDE-421F-93E7-5DBDEACF7492}"/>
          </ac:spMkLst>
        </pc:spChg>
        <pc:spChg chg="add mod">
          <ac:chgData name="Jamila Holcomb" userId="87ed21fb-368b-48e8-9c0b-fb90769eca0f" providerId="ADAL" clId="{F55B2E9E-C973-4953-93F6-0A19FDBDDDCC}" dt="2020-09-13T01:18:39.995" v="1178" actId="1076"/>
          <ac:spMkLst>
            <pc:docMk/>
            <pc:sldMk cId="3976305459" sldId="270"/>
            <ac:spMk id="7" creationId="{91E6BA7C-1435-48D6-9686-A28B464136F3}"/>
          </ac:spMkLst>
        </pc:spChg>
        <pc:spChg chg="add">
          <ac:chgData name="Jamila Holcomb" userId="87ed21fb-368b-48e8-9c0b-fb90769eca0f" providerId="ADAL" clId="{F55B2E9E-C973-4953-93F6-0A19FDBDDDCC}" dt="2020-09-13T01:18:48.536" v="1179" actId="22"/>
          <ac:spMkLst>
            <pc:docMk/>
            <pc:sldMk cId="3976305459" sldId="270"/>
            <ac:spMk id="9" creationId="{C9A30070-D218-4D31-A5AB-FBC19B614E72}"/>
          </ac:spMkLst>
        </pc:spChg>
        <pc:picChg chg="add mod">
          <ac:chgData name="Jamila Holcomb" userId="87ed21fb-368b-48e8-9c0b-fb90769eca0f" providerId="ADAL" clId="{F55B2E9E-C973-4953-93F6-0A19FDBDDDCC}" dt="2020-09-13T01:18:35.795" v="1177" actId="1076"/>
          <ac:picMkLst>
            <pc:docMk/>
            <pc:sldMk cId="3976305459" sldId="270"/>
            <ac:picMk id="5" creationId="{F8040A5A-C284-4AC4-9F38-1E6F0686E92F}"/>
          </ac:picMkLst>
        </pc:picChg>
        <pc:picChg chg="add">
          <ac:chgData name="Jamila Holcomb" userId="87ed21fb-368b-48e8-9c0b-fb90769eca0f" providerId="ADAL" clId="{F55B2E9E-C973-4953-93F6-0A19FDBDDDCC}" dt="2020-09-13T01:33:15.910" v="1352" actId="22"/>
          <ac:picMkLst>
            <pc:docMk/>
            <pc:sldMk cId="3976305459" sldId="270"/>
            <ac:picMk id="11" creationId="{264FEE77-A0B5-4FE1-AD42-7897C2A9E038}"/>
          </ac:picMkLst>
        </pc:picChg>
      </pc:sldChg>
      <pc:sldChg chg="addSp delSp modSp new mod modAnim modNotesTx">
        <pc:chgData name="Jamila Holcomb" userId="87ed21fb-368b-48e8-9c0b-fb90769eca0f" providerId="ADAL" clId="{F55B2E9E-C973-4953-93F6-0A19FDBDDDCC}" dt="2020-09-13T02:20:04.444" v="1759"/>
        <pc:sldMkLst>
          <pc:docMk/>
          <pc:sldMk cId="2802302075" sldId="271"/>
        </pc:sldMkLst>
        <pc:spChg chg="mod">
          <ac:chgData name="Jamila Holcomb" userId="87ed21fb-368b-48e8-9c0b-fb90769eca0f" providerId="ADAL" clId="{F55B2E9E-C973-4953-93F6-0A19FDBDDDCC}" dt="2020-09-13T01:25:32.444" v="1231"/>
          <ac:spMkLst>
            <pc:docMk/>
            <pc:sldMk cId="2802302075" sldId="271"/>
            <ac:spMk id="2" creationId="{4992E1E2-29F8-4B26-B8BD-AE64743B21C6}"/>
          </ac:spMkLst>
        </pc:spChg>
        <pc:spChg chg="mod">
          <ac:chgData name="Jamila Holcomb" userId="87ed21fb-368b-48e8-9c0b-fb90769eca0f" providerId="ADAL" clId="{F55B2E9E-C973-4953-93F6-0A19FDBDDDCC}" dt="2020-09-13T01:26:33.018" v="1246" actId="403"/>
          <ac:spMkLst>
            <pc:docMk/>
            <pc:sldMk cId="2802302075" sldId="271"/>
            <ac:spMk id="3" creationId="{8A1A0671-E6C4-4B3A-A297-914C9A197195}"/>
          </ac:spMkLst>
        </pc:spChg>
        <pc:spChg chg="add mod">
          <ac:chgData name="Jamila Holcomb" userId="87ed21fb-368b-48e8-9c0b-fb90769eca0f" providerId="ADAL" clId="{F55B2E9E-C973-4953-93F6-0A19FDBDDDCC}" dt="2020-09-13T01:26:01.057" v="1239" actId="1076"/>
          <ac:spMkLst>
            <pc:docMk/>
            <pc:sldMk cId="2802302075" sldId="271"/>
            <ac:spMk id="9" creationId="{9CD67E46-1BF5-4CAB-9A01-2988501AAE09}"/>
          </ac:spMkLst>
        </pc:spChg>
        <pc:spChg chg="add mod">
          <ac:chgData name="Jamila Holcomb" userId="87ed21fb-368b-48e8-9c0b-fb90769eca0f" providerId="ADAL" clId="{F55B2E9E-C973-4953-93F6-0A19FDBDDDCC}" dt="2020-09-13T01:26:25.219" v="1243" actId="1076"/>
          <ac:spMkLst>
            <pc:docMk/>
            <pc:sldMk cId="2802302075" sldId="271"/>
            <ac:spMk id="13" creationId="{0572A2FB-6825-4350-BF86-7EC258DC48A8}"/>
          </ac:spMkLst>
        </pc:spChg>
        <pc:spChg chg="add mod">
          <ac:chgData name="Jamila Holcomb" userId="87ed21fb-368b-48e8-9c0b-fb90769eca0f" providerId="ADAL" clId="{F55B2E9E-C973-4953-93F6-0A19FDBDDDCC}" dt="2020-09-13T01:26:18.171" v="1242" actId="1076"/>
          <ac:spMkLst>
            <pc:docMk/>
            <pc:sldMk cId="2802302075" sldId="271"/>
            <ac:spMk id="15" creationId="{AB0AF272-ACE9-40C4-BA18-95478B5168F7}"/>
          </ac:spMkLst>
        </pc:spChg>
        <pc:spChg chg="add del">
          <ac:chgData name="Jamila Holcomb" userId="87ed21fb-368b-48e8-9c0b-fb90769eca0f" providerId="ADAL" clId="{F55B2E9E-C973-4953-93F6-0A19FDBDDDCC}" dt="2020-09-13T01:26:42.813" v="1248" actId="22"/>
          <ac:spMkLst>
            <pc:docMk/>
            <pc:sldMk cId="2802302075" sldId="271"/>
            <ac:spMk id="21" creationId="{A380E173-C3F7-4112-973A-644767864C8B}"/>
          </ac:spMkLst>
        </pc:spChg>
        <pc:spChg chg="add del">
          <ac:chgData name="Jamila Holcomb" userId="87ed21fb-368b-48e8-9c0b-fb90769eca0f" providerId="ADAL" clId="{F55B2E9E-C973-4953-93F6-0A19FDBDDDCC}" dt="2020-09-13T01:26:42.813" v="1248" actId="22"/>
          <ac:spMkLst>
            <pc:docMk/>
            <pc:sldMk cId="2802302075" sldId="271"/>
            <ac:spMk id="25" creationId="{DAF2AC82-F267-4334-B5E1-77F4D334FEB3}"/>
          </ac:spMkLst>
        </pc:spChg>
        <pc:spChg chg="add del">
          <ac:chgData name="Jamila Holcomb" userId="87ed21fb-368b-48e8-9c0b-fb90769eca0f" providerId="ADAL" clId="{F55B2E9E-C973-4953-93F6-0A19FDBDDDCC}" dt="2020-09-13T01:26:42.813" v="1248" actId="22"/>
          <ac:spMkLst>
            <pc:docMk/>
            <pc:sldMk cId="2802302075" sldId="271"/>
            <ac:spMk id="27" creationId="{6C86745A-316D-41D5-9345-1F799220585E}"/>
          </ac:spMkLst>
        </pc:spChg>
        <pc:spChg chg="add mod">
          <ac:chgData name="Jamila Holcomb" userId="87ed21fb-368b-48e8-9c0b-fb90769eca0f" providerId="ADAL" clId="{F55B2E9E-C973-4953-93F6-0A19FDBDDDCC}" dt="2020-09-13T01:27:33.422" v="1269" actId="1076"/>
          <ac:spMkLst>
            <pc:docMk/>
            <pc:sldMk cId="2802302075" sldId="271"/>
            <ac:spMk id="29" creationId="{590B9C9F-7A4A-48A1-B1D1-93982D016C22}"/>
          </ac:spMkLst>
        </pc:spChg>
        <pc:picChg chg="add mod">
          <ac:chgData name="Jamila Holcomb" userId="87ed21fb-368b-48e8-9c0b-fb90769eca0f" providerId="ADAL" clId="{F55B2E9E-C973-4953-93F6-0A19FDBDDDCC}" dt="2020-09-13T01:25:54.877" v="1237" actId="1076"/>
          <ac:picMkLst>
            <pc:docMk/>
            <pc:sldMk cId="2802302075" sldId="271"/>
            <ac:picMk id="5" creationId="{F1680214-FE06-478B-8209-CC65CF3819C2}"/>
          </ac:picMkLst>
        </pc:picChg>
        <pc:picChg chg="add mod">
          <ac:chgData name="Jamila Holcomb" userId="87ed21fb-368b-48e8-9c0b-fb90769eca0f" providerId="ADAL" clId="{F55B2E9E-C973-4953-93F6-0A19FDBDDDCC}" dt="2020-09-13T01:26:12.563" v="1241" actId="14100"/>
          <ac:picMkLst>
            <pc:docMk/>
            <pc:sldMk cId="2802302075" sldId="271"/>
            <ac:picMk id="7" creationId="{969D671F-281C-495C-896D-7C771D519AA8}"/>
          </ac:picMkLst>
        </pc:picChg>
        <pc:picChg chg="add mod">
          <ac:chgData name="Jamila Holcomb" userId="87ed21fb-368b-48e8-9c0b-fb90769eca0f" providerId="ADAL" clId="{F55B2E9E-C973-4953-93F6-0A19FDBDDDCC}" dt="2020-09-13T01:26:28.375" v="1244" actId="14100"/>
          <ac:picMkLst>
            <pc:docMk/>
            <pc:sldMk cId="2802302075" sldId="271"/>
            <ac:picMk id="11" creationId="{E43FAC4C-30B4-43FE-A7DB-5B2FB148CA41}"/>
          </ac:picMkLst>
        </pc:picChg>
        <pc:picChg chg="add del">
          <ac:chgData name="Jamila Holcomb" userId="87ed21fb-368b-48e8-9c0b-fb90769eca0f" providerId="ADAL" clId="{F55B2E9E-C973-4953-93F6-0A19FDBDDDCC}" dt="2020-09-13T01:26:42.813" v="1248" actId="22"/>
          <ac:picMkLst>
            <pc:docMk/>
            <pc:sldMk cId="2802302075" sldId="271"/>
            <ac:picMk id="17" creationId="{4DD5F1AF-90D5-43C9-855D-14A036DD13F0}"/>
          </ac:picMkLst>
        </pc:picChg>
        <pc:picChg chg="add del">
          <ac:chgData name="Jamila Holcomb" userId="87ed21fb-368b-48e8-9c0b-fb90769eca0f" providerId="ADAL" clId="{F55B2E9E-C973-4953-93F6-0A19FDBDDDCC}" dt="2020-09-13T01:26:42.813" v="1248" actId="22"/>
          <ac:picMkLst>
            <pc:docMk/>
            <pc:sldMk cId="2802302075" sldId="271"/>
            <ac:picMk id="19" creationId="{E0CA8CAE-2569-4605-8FC6-1EB1CB31D94F}"/>
          </ac:picMkLst>
        </pc:picChg>
        <pc:picChg chg="add del">
          <ac:chgData name="Jamila Holcomb" userId="87ed21fb-368b-48e8-9c0b-fb90769eca0f" providerId="ADAL" clId="{F55B2E9E-C973-4953-93F6-0A19FDBDDDCC}" dt="2020-09-13T01:26:42.813" v="1248" actId="22"/>
          <ac:picMkLst>
            <pc:docMk/>
            <pc:sldMk cId="2802302075" sldId="271"/>
            <ac:picMk id="23" creationId="{CD8FC01D-28C4-44CD-B4FB-AEEC5DCC89CA}"/>
          </ac:picMkLst>
        </pc:picChg>
        <pc:picChg chg="add">
          <ac:chgData name="Jamila Holcomb" userId="87ed21fb-368b-48e8-9c0b-fb90769eca0f" providerId="ADAL" clId="{F55B2E9E-C973-4953-93F6-0A19FDBDDDCC}" dt="2020-09-13T01:33:21.723" v="1353" actId="22"/>
          <ac:picMkLst>
            <pc:docMk/>
            <pc:sldMk cId="2802302075" sldId="271"/>
            <ac:picMk id="31" creationId="{C41F05FB-29DD-4CAD-B927-E7C3761C46AC}"/>
          </ac:picMkLst>
        </pc:picChg>
      </pc:sldChg>
      <pc:sldChg chg="addSp modSp new mod modAnim modNotesTx">
        <pc:chgData name="Jamila Holcomb" userId="87ed21fb-368b-48e8-9c0b-fb90769eca0f" providerId="ADAL" clId="{F55B2E9E-C973-4953-93F6-0A19FDBDDDCC}" dt="2020-09-14T16:18:58.746" v="6519"/>
        <pc:sldMkLst>
          <pc:docMk/>
          <pc:sldMk cId="1272684035" sldId="272"/>
        </pc:sldMkLst>
        <pc:spChg chg="mod">
          <ac:chgData name="Jamila Holcomb" userId="87ed21fb-368b-48e8-9c0b-fb90769eca0f" providerId="ADAL" clId="{F55B2E9E-C973-4953-93F6-0A19FDBDDDCC}" dt="2020-09-13T01:27:08.618" v="1265" actId="20577"/>
          <ac:spMkLst>
            <pc:docMk/>
            <pc:sldMk cId="1272684035" sldId="272"/>
            <ac:spMk id="2" creationId="{86D1CB3C-158B-41A0-83AA-076FCC662CA3}"/>
          </ac:spMkLst>
        </pc:spChg>
        <pc:spChg chg="mod">
          <ac:chgData name="Jamila Holcomb" userId="87ed21fb-368b-48e8-9c0b-fb90769eca0f" providerId="ADAL" clId="{F55B2E9E-C973-4953-93F6-0A19FDBDDDCC}" dt="2020-09-13T01:28:00.982" v="1275" actId="403"/>
          <ac:spMkLst>
            <pc:docMk/>
            <pc:sldMk cId="1272684035" sldId="272"/>
            <ac:spMk id="3" creationId="{C39475E9-2192-479D-8A5A-F2F8A176CC50}"/>
          </ac:spMkLst>
        </pc:spChg>
        <pc:spChg chg="add mod">
          <ac:chgData name="Jamila Holcomb" userId="87ed21fb-368b-48e8-9c0b-fb90769eca0f" providerId="ADAL" clId="{F55B2E9E-C973-4953-93F6-0A19FDBDDDCC}" dt="2020-09-13T01:29:49.127" v="1296" actId="1076"/>
          <ac:spMkLst>
            <pc:docMk/>
            <pc:sldMk cId="1272684035" sldId="272"/>
            <ac:spMk id="5" creationId="{2B5DE4C3-6711-4D35-869E-0F4687986765}"/>
          </ac:spMkLst>
        </pc:spChg>
        <pc:spChg chg="add mod">
          <ac:chgData name="Jamila Holcomb" userId="87ed21fb-368b-48e8-9c0b-fb90769eca0f" providerId="ADAL" clId="{F55B2E9E-C973-4953-93F6-0A19FDBDDDCC}" dt="2020-09-13T01:28:33.839" v="1278" actId="1076"/>
          <ac:spMkLst>
            <pc:docMk/>
            <pc:sldMk cId="1272684035" sldId="272"/>
            <ac:spMk id="8" creationId="{1B9CD839-CAF4-475B-8E2D-F48AC36B77AB}"/>
          </ac:spMkLst>
        </pc:spChg>
        <pc:spChg chg="add mod">
          <ac:chgData name="Jamila Holcomb" userId="87ed21fb-368b-48e8-9c0b-fb90769eca0f" providerId="ADAL" clId="{F55B2E9E-C973-4953-93F6-0A19FDBDDDCC}" dt="2020-09-13T01:29:44.547" v="1295" actId="1076"/>
          <ac:spMkLst>
            <pc:docMk/>
            <pc:sldMk cId="1272684035" sldId="272"/>
            <ac:spMk id="9" creationId="{99C71E1E-2D18-4D4F-A781-726EFC98C4D5}"/>
          </ac:spMkLst>
        </pc:spChg>
        <pc:spChg chg="add mod">
          <ac:chgData name="Jamila Holcomb" userId="87ed21fb-368b-48e8-9c0b-fb90769eca0f" providerId="ADAL" clId="{F55B2E9E-C973-4953-93F6-0A19FDBDDDCC}" dt="2020-09-13T01:28:48.645" v="1280" actId="1076"/>
          <ac:spMkLst>
            <pc:docMk/>
            <pc:sldMk cId="1272684035" sldId="272"/>
            <ac:spMk id="11" creationId="{830AC9E4-C835-4CD6-BA6D-42B1CAD968CC}"/>
          </ac:spMkLst>
        </pc:spChg>
        <pc:picChg chg="add mod">
          <ac:chgData name="Jamila Holcomb" userId="87ed21fb-368b-48e8-9c0b-fb90769eca0f" providerId="ADAL" clId="{F55B2E9E-C973-4953-93F6-0A19FDBDDDCC}" dt="2020-09-13T01:28:57.869" v="1283" actId="1076"/>
          <ac:picMkLst>
            <pc:docMk/>
            <pc:sldMk cId="1272684035" sldId="272"/>
            <ac:picMk id="6" creationId="{49AEC439-71CA-4F3A-A202-39A781F20A18}"/>
          </ac:picMkLst>
        </pc:picChg>
        <pc:picChg chg="add mod">
          <ac:chgData name="Jamila Holcomb" userId="87ed21fb-368b-48e8-9c0b-fb90769eca0f" providerId="ADAL" clId="{F55B2E9E-C973-4953-93F6-0A19FDBDDDCC}" dt="2020-09-13T01:29:17.552" v="1291" actId="1076"/>
          <ac:picMkLst>
            <pc:docMk/>
            <pc:sldMk cId="1272684035" sldId="272"/>
            <ac:picMk id="7" creationId="{C7F28682-99B5-49D4-9CD4-FF8A9170017A}"/>
          </ac:picMkLst>
        </pc:picChg>
        <pc:picChg chg="add mod">
          <ac:chgData name="Jamila Holcomb" userId="87ed21fb-368b-48e8-9c0b-fb90769eca0f" providerId="ADAL" clId="{F55B2E9E-C973-4953-93F6-0A19FDBDDDCC}" dt="2020-09-13T01:29:04.192" v="1286" actId="14100"/>
          <ac:picMkLst>
            <pc:docMk/>
            <pc:sldMk cId="1272684035" sldId="272"/>
            <ac:picMk id="10" creationId="{A77AC123-E8AD-4A41-A0D3-E8E5FB03FF49}"/>
          </ac:picMkLst>
        </pc:picChg>
        <pc:picChg chg="add mod">
          <ac:chgData name="Jamila Holcomb" userId="87ed21fb-368b-48e8-9c0b-fb90769eca0f" providerId="ADAL" clId="{F55B2E9E-C973-4953-93F6-0A19FDBDDDCC}" dt="2020-09-13T01:30:50.855" v="1305" actId="1076"/>
          <ac:picMkLst>
            <pc:docMk/>
            <pc:sldMk cId="1272684035" sldId="272"/>
            <ac:picMk id="12" creationId="{964E6811-FA08-462F-8ED5-950CD16FCDF4}"/>
          </ac:picMkLst>
        </pc:picChg>
        <pc:picChg chg="add">
          <ac:chgData name="Jamila Holcomb" userId="87ed21fb-368b-48e8-9c0b-fb90769eca0f" providerId="ADAL" clId="{F55B2E9E-C973-4953-93F6-0A19FDBDDDCC}" dt="2020-09-13T01:33:24.559" v="1354" actId="22"/>
          <ac:picMkLst>
            <pc:docMk/>
            <pc:sldMk cId="1272684035" sldId="272"/>
            <ac:picMk id="16" creationId="{A608641D-B5D3-4B8A-9E5F-2D2E3F33C00B}"/>
          </ac:picMkLst>
        </pc:picChg>
        <pc:cxnChg chg="add mod">
          <ac:chgData name="Jamila Holcomb" userId="87ed21fb-368b-48e8-9c0b-fb90769eca0f" providerId="ADAL" clId="{F55B2E9E-C973-4953-93F6-0A19FDBDDDCC}" dt="2020-09-13T01:30:54.060" v="1306" actId="1076"/>
          <ac:cxnSpMkLst>
            <pc:docMk/>
            <pc:sldMk cId="1272684035" sldId="272"/>
            <ac:cxnSpMk id="13" creationId="{C83792FA-68D2-4C46-B290-6EAF6FDF5A7D}"/>
          </ac:cxnSpMkLst>
        </pc:cxnChg>
      </pc:sldChg>
      <pc:sldChg chg="addSp modSp new mod modAnim modNotesTx">
        <pc:chgData name="Jamila Holcomb" userId="87ed21fb-368b-48e8-9c0b-fb90769eca0f" providerId="ADAL" clId="{F55B2E9E-C973-4953-93F6-0A19FDBDDDCC}" dt="2020-09-13T02:44:09.177" v="2403" actId="20577"/>
        <pc:sldMkLst>
          <pc:docMk/>
          <pc:sldMk cId="711051225" sldId="273"/>
        </pc:sldMkLst>
        <pc:spChg chg="mod">
          <ac:chgData name="Jamila Holcomb" userId="87ed21fb-368b-48e8-9c0b-fb90769eca0f" providerId="ADAL" clId="{F55B2E9E-C973-4953-93F6-0A19FDBDDDCC}" dt="2020-09-13T01:33:43.793" v="1382"/>
          <ac:spMkLst>
            <pc:docMk/>
            <pc:sldMk cId="711051225" sldId="273"/>
            <ac:spMk id="2" creationId="{571C450F-3EC0-482B-851F-7206D896B1C0}"/>
          </ac:spMkLst>
        </pc:spChg>
        <pc:spChg chg="mod">
          <ac:chgData name="Jamila Holcomb" userId="87ed21fb-368b-48e8-9c0b-fb90769eca0f" providerId="ADAL" clId="{F55B2E9E-C973-4953-93F6-0A19FDBDDDCC}" dt="2020-09-13T02:27:42.450" v="1838" actId="20577"/>
          <ac:spMkLst>
            <pc:docMk/>
            <pc:sldMk cId="711051225" sldId="273"/>
            <ac:spMk id="3" creationId="{11A73AAA-FE27-4C90-8167-82453D1028DD}"/>
          </ac:spMkLst>
        </pc:spChg>
        <pc:spChg chg="add mod">
          <ac:chgData name="Jamila Holcomb" userId="87ed21fb-368b-48e8-9c0b-fb90769eca0f" providerId="ADAL" clId="{F55B2E9E-C973-4953-93F6-0A19FDBDDDCC}" dt="2020-09-13T02:44:09.177" v="2403" actId="20577"/>
          <ac:spMkLst>
            <pc:docMk/>
            <pc:sldMk cId="711051225" sldId="273"/>
            <ac:spMk id="7" creationId="{D1DDFBAE-7C86-467A-8F89-53024C6EAE10}"/>
          </ac:spMkLst>
        </pc:spChg>
        <pc:picChg chg="add">
          <ac:chgData name="Jamila Holcomb" userId="87ed21fb-368b-48e8-9c0b-fb90769eca0f" providerId="ADAL" clId="{F55B2E9E-C973-4953-93F6-0A19FDBDDDCC}" dt="2020-09-13T01:33:27.972" v="1356" actId="22"/>
          <ac:picMkLst>
            <pc:docMk/>
            <pc:sldMk cId="711051225" sldId="273"/>
            <ac:picMk id="5" creationId="{8A07355E-4DF8-4301-845D-81E40A97B757}"/>
          </ac:picMkLst>
        </pc:picChg>
      </pc:sldChg>
      <pc:sldChg chg="addSp modSp new mod modAnim modNotesTx">
        <pc:chgData name="Jamila Holcomb" userId="87ed21fb-368b-48e8-9c0b-fb90769eca0f" providerId="ADAL" clId="{F55B2E9E-C973-4953-93F6-0A19FDBDDDCC}" dt="2020-09-13T02:20:11.230" v="1760"/>
        <pc:sldMkLst>
          <pc:docMk/>
          <pc:sldMk cId="4084299298" sldId="274"/>
        </pc:sldMkLst>
        <pc:spChg chg="mod">
          <ac:chgData name="Jamila Holcomb" userId="87ed21fb-368b-48e8-9c0b-fb90769eca0f" providerId="ADAL" clId="{F55B2E9E-C973-4953-93F6-0A19FDBDDDCC}" dt="2020-09-13T01:32:15.511" v="1339" actId="20577"/>
          <ac:spMkLst>
            <pc:docMk/>
            <pc:sldMk cId="4084299298" sldId="274"/>
            <ac:spMk id="2" creationId="{F9EFA2B4-AAAE-4115-BD28-0BFCDCDDD8AE}"/>
          </ac:spMkLst>
        </pc:spChg>
        <pc:spChg chg="mod">
          <ac:chgData name="Jamila Holcomb" userId="87ed21fb-368b-48e8-9c0b-fb90769eca0f" providerId="ADAL" clId="{F55B2E9E-C973-4953-93F6-0A19FDBDDDCC}" dt="2020-09-13T01:32:34.639" v="1346" actId="403"/>
          <ac:spMkLst>
            <pc:docMk/>
            <pc:sldMk cId="4084299298" sldId="274"/>
            <ac:spMk id="3" creationId="{B455B100-5AA4-4C80-9E12-B9D9AA789C66}"/>
          </ac:spMkLst>
        </pc:spChg>
        <pc:spChg chg="add mod">
          <ac:chgData name="Jamila Holcomb" userId="87ed21fb-368b-48e8-9c0b-fb90769eca0f" providerId="ADAL" clId="{F55B2E9E-C973-4953-93F6-0A19FDBDDDCC}" dt="2020-09-13T01:32:53.747" v="1348" actId="1076"/>
          <ac:spMkLst>
            <pc:docMk/>
            <pc:sldMk cId="4084299298" sldId="274"/>
            <ac:spMk id="7" creationId="{3942A8E0-84D0-4ADD-8913-7C36E2076521}"/>
          </ac:spMkLst>
        </pc:spChg>
        <pc:spChg chg="add">
          <ac:chgData name="Jamila Holcomb" userId="87ed21fb-368b-48e8-9c0b-fb90769eca0f" providerId="ADAL" clId="{F55B2E9E-C973-4953-93F6-0A19FDBDDDCC}" dt="2020-09-13T01:33:11.201" v="1351" actId="22"/>
          <ac:spMkLst>
            <pc:docMk/>
            <pc:sldMk cId="4084299298" sldId="274"/>
            <ac:spMk id="9" creationId="{45723E8D-6115-4539-A3E8-B6BDDDDEC25C}"/>
          </ac:spMkLst>
        </pc:spChg>
        <pc:picChg chg="add mod">
          <ac:chgData name="Jamila Holcomb" userId="87ed21fb-368b-48e8-9c0b-fb90769eca0f" providerId="ADAL" clId="{F55B2E9E-C973-4953-93F6-0A19FDBDDDCC}" dt="2020-09-13T01:33:00.868" v="1350" actId="1076"/>
          <ac:picMkLst>
            <pc:docMk/>
            <pc:sldMk cId="4084299298" sldId="274"/>
            <ac:picMk id="5" creationId="{82EC2CA5-9A1B-4886-B64F-E6513C426D03}"/>
          </ac:picMkLst>
        </pc:picChg>
        <pc:picChg chg="add">
          <ac:chgData name="Jamila Holcomb" userId="87ed21fb-368b-48e8-9c0b-fb90769eca0f" providerId="ADAL" clId="{F55B2E9E-C973-4953-93F6-0A19FDBDDDCC}" dt="2020-09-13T01:33:25.924" v="1355" actId="22"/>
          <ac:picMkLst>
            <pc:docMk/>
            <pc:sldMk cId="4084299298" sldId="274"/>
            <ac:picMk id="11" creationId="{49BD3E28-9A07-4902-B779-8D156EA90737}"/>
          </ac:picMkLst>
        </pc:picChg>
      </pc:sldChg>
      <pc:sldChg chg="addSp modSp new mod modAnim modNotesTx">
        <pc:chgData name="Jamila Holcomb" userId="87ed21fb-368b-48e8-9c0b-fb90769eca0f" providerId="ADAL" clId="{F55B2E9E-C973-4953-93F6-0A19FDBDDDCC}" dt="2020-09-13T17:47:31.546" v="5578" actId="22"/>
        <pc:sldMkLst>
          <pc:docMk/>
          <pc:sldMk cId="1942094192" sldId="275"/>
        </pc:sldMkLst>
        <pc:spChg chg="mod">
          <ac:chgData name="Jamila Holcomb" userId="87ed21fb-368b-48e8-9c0b-fb90769eca0f" providerId="ADAL" clId="{F55B2E9E-C973-4953-93F6-0A19FDBDDDCC}" dt="2020-09-13T01:40:34.070" v="1449" actId="20577"/>
          <ac:spMkLst>
            <pc:docMk/>
            <pc:sldMk cId="1942094192" sldId="275"/>
            <ac:spMk id="2" creationId="{56C5C8D1-FABE-4DAB-8915-55F8AF084E73}"/>
          </ac:spMkLst>
        </pc:spChg>
        <pc:spChg chg="mod">
          <ac:chgData name="Jamila Holcomb" userId="87ed21fb-368b-48e8-9c0b-fb90769eca0f" providerId="ADAL" clId="{F55B2E9E-C973-4953-93F6-0A19FDBDDDCC}" dt="2020-09-13T17:21:08.008" v="4271" actId="14100"/>
          <ac:spMkLst>
            <pc:docMk/>
            <pc:sldMk cId="1942094192" sldId="275"/>
            <ac:spMk id="3" creationId="{D5B2F013-69BC-4F06-8CAE-4C45C4C6088A}"/>
          </ac:spMkLst>
        </pc:spChg>
        <pc:spChg chg="add mod">
          <ac:chgData name="Jamila Holcomb" userId="87ed21fb-368b-48e8-9c0b-fb90769eca0f" providerId="ADAL" clId="{F55B2E9E-C973-4953-93F6-0A19FDBDDDCC}" dt="2020-09-13T02:43:51.124" v="2395" actId="207"/>
          <ac:spMkLst>
            <pc:docMk/>
            <pc:sldMk cId="1942094192" sldId="275"/>
            <ac:spMk id="7" creationId="{14B4F3C8-9C19-4676-A456-A052DC5B869D}"/>
          </ac:spMkLst>
        </pc:spChg>
        <pc:picChg chg="add">
          <ac:chgData name="Jamila Holcomb" userId="87ed21fb-368b-48e8-9c0b-fb90769eca0f" providerId="ADAL" clId="{F55B2E9E-C973-4953-93F6-0A19FDBDDDCC}" dt="2020-09-13T17:47:31.546" v="5578" actId="22"/>
          <ac:picMkLst>
            <pc:docMk/>
            <pc:sldMk cId="1942094192" sldId="275"/>
            <ac:picMk id="4" creationId="{D65F9100-91FD-42F2-A373-DF2BF7965F13}"/>
          </ac:picMkLst>
        </pc:picChg>
        <pc:picChg chg="add mod">
          <ac:chgData name="Jamila Holcomb" userId="87ed21fb-368b-48e8-9c0b-fb90769eca0f" providerId="ADAL" clId="{F55B2E9E-C973-4953-93F6-0A19FDBDDDCC}" dt="2020-09-13T02:21:03.190" v="1772" actId="1076"/>
          <ac:picMkLst>
            <pc:docMk/>
            <pc:sldMk cId="1942094192" sldId="275"/>
            <ac:picMk id="5" creationId="{A4A56249-1C58-4582-922E-40953631A645}"/>
          </ac:picMkLst>
        </pc:picChg>
      </pc:sldChg>
      <pc:sldChg chg="modSp new del mod">
        <pc:chgData name="Jamila Holcomb" userId="87ed21fb-368b-48e8-9c0b-fb90769eca0f" providerId="ADAL" clId="{F55B2E9E-C973-4953-93F6-0A19FDBDDDCC}" dt="2020-09-13T01:43:11.028" v="1547" actId="47"/>
        <pc:sldMkLst>
          <pc:docMk/>
          <pc:sldMk cId="3484853291" sldId="276"/>
        </pc:sldMkLst>
        <pc:spChg chg="mod">
          <ac:chgData name="Jamila Holcomb" userId="87ed21fb-368b-48e8-9c0b-fb90769eca0f" providerId="ADAL" clId="{F55B2E9E-C973-4953-93F6-0A19FDBDDDCC}" dt="2020-09-13T01:37:19.844" v="1409" actId="20577"/>
          <ac:spMkLst>
            <pc:docMk/>
            <pc:sldMk cId="3484853291" sldId="276"/>
            <ac:spMk id="2" creationId="{7BBBFA98-0A0F-48B1-86B2-E3AF5138539D}"/>
          </ac:spMkLst>
        </pc:spChg>
      </pc:sldChg>
      <pc:sldChg chg="addSp delSp modSp new mod modAnim modNotesTx">
        <pc:chgData name="Jamila Holcomb" userId="87ed21fb-368b-48e8-9c0b-fb90769eca0f" providerId="ADAL" clId="{F55B2E9E-C973-4953-93F6-0A19FDBDDDCC}" dt="2020-09-13T17:56:17.189" v="5642" actId="20577"/>
        <pc:sldMkLst>
          <pc:docMk/>
          <pc:sldMk cId="2983700999" sldId="277"/>
        </pc:sldMkLst>
        <pc:spChg chg="mod">
          <ac:chgData name="Jamila Holcomb" userId="87ed21fb-368b-48e8-9c0b-fb90769eca0f" providerId="ADAL" clId="{F55B2E9E-C973-4953-93F6-0A19FDBDDDCC}" dt="2020-09-13T01:42:52.585" v="1545" actId="20577"/>
          <ac:spMkLst>
            <pc:docMk/>
            <pc:sldMk cId="2983700999" sldId="277"/>
            <ac:spMk id="2" creationId="{DF9CA342-ECBC-4C2D-9705-931C7AA0EEB1}"/>
          </ac:spMkLst>
        </pc:spChg>
        <pc:spChg chg="mod">
          <ac:chgData name="Jamila Holcomb" userId="87ed21fb-368b-48e8-9c0b-fb90769eca0f" providerId="ADAL" clId="{F55B2E9E-C973-4953-93F6-0A19FDBDDDCC}" dt="2020-09-13T17:56:17.189" v="5642" actId="20577"/>
          <ac:spMkLst>
            <pc:docMk/>
            <pc:sldMk cId="2983700999" sldId="277"/>
            <ac:spMk id="3" creationId="{36DACA92-D0BA-4FEF-9E01-AF26A9C5C779}"/>
          </ac:spMkLst>
        </pc:spChg>
        <pc:spChg chg="add mod">
          <ac:chgData name="Jamila Holcomb" userId="87ed21fb-368b-48e8-9c0b-fb90769eca0f" providerId="ADAL" clId="{F55B2E9E-C973-4953-93F6-0A19FDBDDDCC}" dt="2020-09-13T02:54:12.502" v="2901" actId="20577"/>
          <ac:spMkLst>
            <pc:docMk/>
            <pc:sldMk cId="2983700999" sldId="277"/>
            <ac:spMk id="5" creationId="{92289D41-8337-4BA2-AE15-990F4933006E}"/>
          </ac:spMkLst>
        </pc:spChg>
        <pc:picChg chg="add">
          <ac:chgData name="Jamila Holcomb" userId="87ed21fb-368b-48e8-9c0b-fb90769eca0f" providerId="ADAL" clId="{F55B2E9E-C973-4953-93F6-0A19FDBDDDCC}" dt="2020-09-13T17:47:34.222" v="5580" actId="22"/>
          <ac:picMkLst>
            <pc:docMk/>
            <pc:sldMk cId="2983700999" sldId="277"/>
            <ac:picMk id="7" creationId="{D73F4EB6-15AA-4057-B9BD-FE7D31F4F3FC}"/>
          </ac:picMkLst>
        </pc:picChg>
        <pc:picChg chg="add del">
          <ac:chgData name="Jamila Holcomb" userId="87ed21fb-368b-48e8-9c0b-fb90769eca0f" providerId="ADAL" clId="{F55B2E9E-C973-4953-93F6-0A19FDBDDDCC}" dt="2020-09-13T17:47:40.442" v="5582" actId="22"/>
          <ac:picMkLst>
            <pc:docMk/>
            <pc:sldMk cId="2983700999" sldId="277"/>
            <ac:picMk id="9" creationId="{922D8BA5-1579-442F-BD6C-A07380DBDBD5}"/>
          </ac:picMkLst>
        </pc:picChg>
      </pc:sldChg>
      <pc:sldChg chg="addSp modSp new mod modAnim modNotesTx">
        <pc:chgData name="Jamila Holcomb" userId="87ed21fb-368b-48e8-9c0b-fb90769eca0f" providerId="ADAL" clId="{F55B2E9E-C973-4953-93F6-0A19FDBDDDCC}" dt="2020-09-15T00:44:52.683" v="6689" actId="14100"/>
        <pc:sldMkLst>
          <pc:docMk/>
          <pc:sldMk cId="1246754022" sldId="278"/>
        </pc:sldMkLst>
        <pc:spChg chg="mod">
          <ac:chgData name="Jamila Holcomb" userId="87ed21fb-368b-48e8-9c0b-fb90769eca0f" providerId="ADAL" clId="{F55B2E9E-C973-4953-93F6-0A19FDBDDDCC}" dt="2020-09-13T01:43:49.186" v="1578" actId="20577"/>
          <ac:spMkLst>
            <pc:docMk/>
            <pc:sldMk cId="1246754022" sldId="278"/>
            <ac:spMk id="2" creationId="{202502AF-AA1B-4D2D-9895-2F6F0DE97720}"/>
          </ac:spMkLst>
        </pc:spChg>
        <pc:spChg chg="mod">
          <ac:chgData name="Jamila Holcomb" userId="87ed21fb-368b-48e8-9c0b-fb90769eca0f" providerId="ADAL" clId="{F55B2E9E-C973-4953-93F6-0A19FDBDDDCC}" dt="2020-09-13T18:02:02.093" v="5708" actId="20577"/>
          <ac:spMkLst>
            <pc:docMk/>
            <pc:sldMk cId="1246754022" sldId="278"/>
            <ac:spMk id="3" creationId="{C81C080E-2FAF-49FA-92B7-97D1EF6E84F4}"/>
          </ac:spMkLst>
        </pc:spChg>
        <pc:picChg chg="add">
          <ac:chgData name="Jamila Holcomb" userId="87ed21fb-368b-48e8-9c0b-fb90769eca0f" providerId="ADAL" clId="{F55B2E9E-C973-4953-93F6-0A19FDBDDDCC}" dt="2020-09-13T17:47:42.653" v="5583" actId="22"/>
          <ac:picMkLst>
            <pc:docMk/>
            <pc:sldMk cId="1246754022" sldId="278"/>
            <ac:picMk id="5" creationId="{5EBC27FC-390A-4D7B-BDAC-2D6286EDA360}"/>
          </ac:picMkLst>
        </pc:picChg>
        <pc:picChg chg="add mod">
          <ac:chgData name="Jamila Holcomb" userId="87ed21fb-368b-48e8-9c0b-fb90769eca0f" providerId="ADAL" clId="{F55B2E9E-C973-4953-93F6-0A19FDBDDDCC}" dt="2020-09-15T00:44:43.841" v="6686" actId="1076"/>
          <ac:picMkLst>
            <pc:docMk/>
            <pc:sldMk cId="1246754022" sldId="278"/>
            <ac:picMk id="7" creationId="{37E2EE44-296D-4171-A7E1-509D7DE9BFDC}"/>
          </ac:picMkLst>
        </pc:picChg>
        <pc:picChg chg="add mod">
          <ac:chgData name="Jamila Holcomb" userId="87ed21fb-368b-48e8-9c0b-fb90769eca0f" providerId="ADAL" clId="{F55B2E9E-C973-4953-93F6-0A19FDBDDDCC}" dt="2020-09-15T00:44:52.683" v="6689" actId="14100"/>
          <ac:picMkLst>
            <pc:docMk/>
            <pc:sldMk cId="1246754022" sldId="278"/>
            <ac:picMk id="9" creationId="{D145BA1B-0935-4098-A0AC-FEDC0CAABE34}"/>
          </ac:picMkLst>
        </pc:picChg>
      </pc:sldChg>
      <pc:sldChg chg="addSp modSp add mod ord modAnim modNotesTx">
        <pc:chgData name="Jamila Holcomb" userId="87ed21fb-368b-48e8-9c0b-fb90769eca0f" providerId="ADAL" clId="{F55B2E9E-C973-4953-93F6-0A19FDBDDDCC}" dt="2020-09-14T16:19:53.529" v="6532" actId="20577"/>
        <pc:sldMkLst>
          <pc:docMk/>
          <pc:sldMk cId="347965078" sldId="279"/>
        </pc:sldMkLst>
        <pc:spChg chg="mod">
          <ac:chgData name="Jamila Holcomb" userId="87ed21fb-368b-48e8-9c0b-fb90769eca0f" providerId="ADAL" clId="{F55B2E9E-C973-4953-93F6-0A19FDBDDDCC}" dt="2020-09-14T16:19:53.529" v="6532" actId="20577"/>
          <ac:spMkLst>
            <pc:docMk/>
            <pc:sldMk cId="347965078" sldId="279"/>
            <ac:spMk id="3" creationId="{36DACA92-D0BA-4FEF-9E01-AF26A9C5C779}"/>
          </ac:spMkLst>
        </pc:spChg>
        <pc:picChg chg="add">
          <ac:chgData name="Jamila Holcomb" userId="87ed21fb-368b-48e8-9c0b-fb90769eca0f" providerId="ADAL" clId="{F55B2E9E-C973-4953-93F6-0A19FDBDDDCC}" dt="2020-09-13T17:47:32.988" v="5579" actId="22"/>
          <ac:picMkLst>
            <pc:docMk/>
            <pc:sldMk cId="347965078" sldId="279"/>
            <ac:picMk id="4" creationId="{05EF60D8-ED6F-453C-84FF-D4B82D912654}"/>
          </ac:picMkLst>
        </pc:picChg>
      </pc:sldChg>
      <pc:sldChg chg="modSp add del mod">
        <pc:chgData name="Jamila Holcomb" userId="87ed21fb-368b-48e8-9c0b-fb90769eca0f" providerId="ADAL" clId="{F55B2E9E-C973-4953-93F6-0A19FDBDDDCC}" dt="2020-09-13T02:59:26.219" v="3119" actId="47"/>
        <pc:sldMkLst>
          <pc:docMk/>
          <pc:sldMk cId="2930436683" sldId="279"/>
        </pc:sldMkLst>
        <pc:spChg chg="mod">
          <ac:chgData name="Jamila Holcomb" userId="87ed21fb-368b-48e8-9c0b-fb90769eca0f" providerId="ADAL" clId="{F55B2E9E-C973-4953-93F6-0A19FDBDDDCC}" dt="2020-09-13T02:58:34.392" v="3118" actId="15"/>
          <ac:spMkLst>
            <pc:docMk/>
            <pc:sldMk cId="2930436683" sldId="279"/>
            <ac:spMk id="3" creationId="{36DACA92-D0BA-4FEF-9E01-AF26A9C5C779}"/>
          </ac:spMkLst>
        </pc:spChg>
      </pc:sldChg>
      <pc:sldChg chg="addSp modSp add mod modAnim modNotesTx">
        <pc:chgData name="Jamila Holcomb" userId="87ed21fb-368b-48e8-9c0b-fb90769eca0f" providerId="ADAL" clId="{F55B2E9E-C973-4953-93F6-0A19FDBDDDCC}" dt="2020-09-15T02:02:29.748" v="6712"/>
        <pc:sldMkLst>
          <pc:docMk/>
          <pc:sldMk cId="616775885" sldId="280"/>
        </pc:sldMkLst>
        <pc:spChg chg="mod">
          <ac:chgData name="Jamila Holcomb" userId="87ed21fb-368b-48e8-9c0b-fb90769eca0f" providerId="ADAL" clId="{F55B2E9E-C973-4953-93F6-0A19FDBDDDCC}" dt="2020-09-15T01:26:17.908" v="6706" actId="20577"/>
          <ac:spMkLst>
            <pc:docMk/>
            <pc:sldMk cId="616775885" sldId="280"/>
            <ac:spMk id="3" creationId="{C81C080E-2FAF-49FA-92B7-97D1EF6E84F4}"/>
          </ac:spMkLst>
        </pc:spChg>
        <pc:picChg chg="add">
          <ac:chgData name="Jamila Holcomb" userId="87ed21fb-368b-48e8-9c0b-fb90769eca0f" providerId="ADAL" clId="{F55B2E9E-C973-4953-93F6-0A19FDBDDDCC}" dt="2020-09-13T17:47:47.735" v="5584" actId="22"/>
          <ac:picMkLst>
            <pc:docMk/>
            <pc:sldMk cId="616775885" sldId="280"/>
            <ac:picMk id="5" creationId="{89D7EA6F-20CE-4D25-AD7E-A254237EFF94}"/>
          </ac:picMkLst>
        </pc:picChg>
      </pc:sldChg>
      <pc:sldChg chg="modSp add del mod">
        <pc:chgData name="Jamila Holcomb" userId="87ed21fb-368b-48e8-9c0b-fb90769eca0f" providerId="ADAL" clId="{F55B2E9E-C973-4953-93F6-0A19FDBDDDCC}" dt="2020-09-13T12:01:19.196" v="4269" actId="47"/>
        <pc:sldMkLst>
          <pc:docMk/>
          <pc:sldMk cId="553550877" sldId="281"/>
        </pc:sldMkLst>
        <pc:spChg chg="mod">
          <ac:chgData name="Jamila Holcomb" userId="87ed21fb-368b-48e8-9c0b-fb90769eca0f" providerId="ADAL" clId="{F55B2E9E-C973-4953-93F6-0A19FDBDDDCC}" dt="2020-09-13T11:55:06.377" v="4083" actId="20577"/>
          <ac:spMkLst>
            <pc:docMk/>
            <pc:sldMk cId="553550877" sldId="281"/>
            <ac:spMk id="3" creationId="{C81C080E-2FAF-49FA-92B7-97D1EF6E84F4}"/>
          </ac:spMkLst>
        </pc:spChg>
      </pc:sldChg>
      <pc:sldChg chg="modSp new del mod">
        <pc:chgData name="Jamila Holcomb" userId="87ed21fb-368b-48e8-9c0b-fb90769eca0f" providerId="ADAL" clId="{F55B2E9E-C973-4953-93F6-0A19FDBDDDCC}" dt="2020-09-13T17:31:41.369" v="4503" actId="47"/>
        <pc:sldMkLst>
          <pc:docMk/>
          <pc:sldMk cId="1707326330" sldId="281"/>
        </pc:sldMkLst>
        <pc:spChg chg="mod">
          <ac:chgData name="Jamila Holcomb" userId="87ed21fb-368b-48e8-9c0b-fb90769eca0f" providerId="ADAL" clId="{F55B2E9E-C973-4953-93F6-0A19FDBDDDCC}" dt="2020-09-13T17:26:18.745" v="4410" actId="20577"/>
          <ac:spMkLst>
            <pc:docMk/>
            <pc:sldMk cId="1707326330" sldId="281"/>
            <ac:spMk id="2" creationId="{965CFAB1-E162-4C0B-A7A2-587ACABB3235}"/>
          </ac:spMkLst>
        </pc:spChg>
        <pc:spChg chg="mod">
          <ac:chgData name="Jamila Holcomb" userId="87ed21fb-368b-48e8-9c0b-fb90769eca0f" providerId="ADAL" clId="{F55B2E9E-C973-4953-93F6-0A19FDBDDDCC}" dt="2020-09-13T17:31:33.069" v="4502" actId="12"/>
          <ac:spMkLst>
            <pc:docMk/>
            <pc:sldMk cId="1707326330" sldId="281"/>
            <ac:spMk id="3" creationId="{E199F84A-1F5A-47B9-8E86-27CCDAA95386}"/>
          </ac:spMkLst>
        </pc:spChg>
      </pc:sldChg>
      <pc:sldChg chg="modSp new del mod">
        <pc:chgData name="Jamila Holcomb" userId="87ed21fb-368b-48e8-9c0b-fb90769eca0f" providerId="ADAL" clId="{F55B2E9E-C973-4953-93F6-0A19FDBDDDCC}" dt="2020-09-13T17:47:50.389" v="5585" actId="47"/>
        <pc:sldMkLst>
          <pc:docMk/>
          <pc:sldMk cId="3033830257" sldId="281"/>
        </pc:sldMkLst>
        <pc:spChg chg="mod">
          <ac:chgData name="Jamila Holcomb" userId="87ed21fb-368b-48e8-9c0b-fb90769eca0f" providerId="ADAL" clId="{F55B2E9E-C973-4953-93F6-0A19FDBDDDCC}" dt="2020-09-13T17:41:26.928" v="5216" actId="122"/>
          <ac:spMkLst>
            <pc:docMk/>
            <pc:sldMk cId="3033830257" sldId="281"/>
            <ac:spMk id="3" creationId="{C088B0EE-FAB0-4C47-B7BA-7814B58CF00D}"/>
          </ac:spMkLst>
        </pc:spChg>
      </pc:sldChg>
      <pc:sldChg chg="addSp delSp modSp new del mod">
        <pc:chgData name="Jamila Holcomb" userId="87ed21fb-368b-48e8-9c0b-fb90769eca0f" providerId="ADAL" clId="{F55B2E9E-C973-4953-93F6-0A19FDBDDDCC}" dt="2020-09-14T15:59:02.583" v="6090" actId="47"/>
        <pc:sldMkLst>
          <pc:docMk/>
          <pc:sldMk cId="3809843926" sldId="281"/>
        </pc:sldMkLst>
        <pc:spChg chg="mod">
          <ac:chgData name="Jamila Holcomb" userId="87ed21fb-368b-48e8-9c0b-fb90769eca0f" providerId="ADAL" clId="{F55B2E9E-C973-4953-93F6-0A19FDBDDDCC}" dt="2020-09-13T17:57:26.645" v="5663" actId="20577"/>
          <ac:spMkLst>
            <pc:docMk/>
            <pc:sldMk cId="3809843926" sldId="281"/>
            <ac:spMk id="2" creationId="{E12354F7-E656-4C3E-9689-AC3E2D5E2456}"/>
          </ac:spMkLst>
        </pc:spChg>
        <pc:spChg chg="del">
          <ac:chgData name="Jamila Holcomb" userId="87ed21fb-368b-48e8-9c0b-fb90769eca0f" providerId="ADAL" clId="{F55B2E9E-C973-4953-93F6-0A19FDBDDDCC}" dt="2020-09-13T17:58:51.609" v="5667" actId="478"/>
          <ac:spMkLst>
            <pc:docMk/>
            <pc:sldMk cId="3809843926" sldId="281"/>
            <ac:spMk id="3" creationId="{2B0BD613-2956-448B-B551-E9B7534DD4C9}"/>
          </ac:spMkLst>
        </pc:spChg>
        <pc:spChg chg="add mod">
          <ac:chgData name="Jamila Holcomb" userId="87ed21fb-368b-48e8-9c0b-fb90769eca0f" providerId="ADAL" clId="{F55B2E9E-C973-4953-93F6-0A19FDBDDDCC}" dt="2020-09-13T17:59:15.306" v="5669"/>
          <ac:spMkLst>
            <pc:docMk/>
            <pc:sldMk cId="3809843926" sldId="281"/>
            <ac:spMk id="4" creationId="{79B32475-97A2-4CD7-874A-26DB50B7EDA3}"/>
          </ac:spMkLst>
        </pc:spChg>
        <pc:picChg chg="add mod">
          <ac:chgData name="Jamila Holcomb" userId="87ed21fb-368b-48e8-9c0b-fb90769eca0f" providerId="ADAL" clId="{F55B2E9E-C973-4953-93F6-0A19FDBDDDCC}" dt="2020-09-13T17:59:41.394" v="5676" actId="1076"/>
          <ac:picMkLst>
            <pc:docMk/>
            <pc:sldMk cId="3809843926" sldId="281"/>
            <ac:picMk id="1026" creationId="{0B385ECA-AF5A-4C70-B509-3D616E0B1F07}"/>
          </ac:picMkLst>
        </pc:picChg>
        <pc:picChg chg="add mod">
          <ac:chgData name="Jamila Holcomb" userId="87ed21fb-368b-48e8-9c0b-fb90769eca0f" providerId="ADAL" clId="{F55B2E9E-C973-4953-93F6-0A19FDBDDDCC}" dt="2020-09-13T17:59:37.332" v="5674" actId="1076"/>
          <ac:picMkLst>
            <pc:docMk/>
            <pc:sldMk cId="3809843926" sldId="281"/>
            <ac:picMk id="1030" creationId="{9D69A63E-71E5-47D4-B975-09F58D5DD4B5}"/>
          </ac:picMkLst>
        </pc:picChg>
      </pc:sldChg>
      <pc:sldChg chg="modSp add modAnim modNotesTx">
        <pc:chgData name="Jamila Holcomb" userId="87ed21fb-368b-48e8-9c0b-fb90769eca0f" providerId="ADAL" clId="{F55B2E9E-C973-4953-93F6-0A19FDBDDDCC}" dt="2020-09-15T02:05:26.019" v="6713" actId="20577"/>
        <pc:sldMkLst>
          <pc:docMk/>
          <pc:sldMk cId="1019156392" sldId="282"/>
        </pc:sldMkLst>
        <pc:spChg chg="mod">
          <ac:chgData name="Jamila Holcomb" userId="87ed21fb-368b-48e8-9c0b-fb90769eca0f" providerId="ADAL" clId="{F55B2E9E-C973-4953-93F6-0A19FDBDDDCC}" dt="2020-09-14T15:58:19.845" v="6083" actId="403"/>
          <ac:spMkLst>
            <pc:docMk/>
            <pc:sldMk cId="1019156392" sldId="282"/>
            <ac:spMk id="3" creationId="{C81C080E-2FAF-49FA-92B7-97D1EF6E84F4}"/>
          </ac:spMkLst>
        </pc:spChg>
      </pc:sldChg>
      <pc:sldChg chg="addSp modSp new mod">
        <pc:chgData name="Jamila Holcomb" userId="87ed21fb-368b-48e8-9c0b-fb90769eca0f" providerId="ADAL" clId="{F55B2E9E-C973-4953-93F6-0A19FDBDDDCC}" dt="2020-09-14T16:10:01.064" v="6512" actId="20577"/>
        <pc:sldMkLst>
          <pc:docMk/>
          <pc:sldMk cId="3964227148" sldId="283"/>
        </pc:sldMkLst>
        <pc:spChg chg="mod">
          <ac:chgData name="Jamila Holcomb" userId="87ed21fb-368b-48e8-9c0b-fb90769eca0f" providerId="ADAL" clId="{F55B2E9E-C973-4953-93F6-0A19FDBDDDCC}" dt="2020-09-14T15:59:16.037" v="6097" actId="20577"/>
          <ac:spMkLst>
            <pc:docMk/>
            <pc:sldMk cId="3964227148" sldId="283"/>
            <ac:spMk id="2" creationId="{46D27500-CECD-492A-A491-46563339F0BE}"/>
          </ac:spMkLst>
        </pc:spChg>
        <pc:spChg chg="mod">
          <ac:chgData name="Jamila Holcomb" userId="87ed21fb-368b-48e8-9c0b-fb90769eca0f" providerId="ADAL" clId="{F55B2E9E-C973-4953-93F6-0A19FDBDDDCC}" dt="2020-09-14T16:10:01.064" v="6512" actId="20577"/>
          <ac:spMkLst>
            <pc:docMk/>
            <pc:sldMk cId="3964227148" sldId="283"/>
            <ac:spMk id="3" creationId="{B6DEA40D-B0FA-4706-9355-648F16A331D3}"/>
          </ac:spMkLst>
        </pc:spChg>
        <pc:picChg chg="add">
          <ac:chgData name="Jamila Holcomb" userId="87ed21fb-368b-48e8-9c0b-fb90769eca0f" providerId="ADAL" clId="{F55B2E9E-C973-4953-93F6-0A19FDBDDDCC}" dt="2020-09-14T16:00:11.362" v="6346" actId="22"/>
          <ac:picMkLst>
            <pc:docMk/>
            <pc:sldMk cId="3964227148" sldId="283"/>
            <ac:picMk id="5" creationId="{226EEAF1-FD73-4EC9-9ACB-A9DD3E6036F7}"/>
          </ac:picMkLst>
        </pc:picChg>
      </pc:sldChg>
      <pc:sldChg chg="addSp delSp modSp new mod setBg addCm delCm">
        <pc:chgData name="Jamila Holcomb" userId="87ed21fb-368b-48e8-9c0b-fb90769eca0f" providerId="ADAL" clId="{F55B2E9E-C973-4953-93F6-0A19FDBDDDCC}" dt="2020-09-14T16:29:23.897" v="6684" actId="1592"/>
        <pc:sldMkLst>
          <pc:docMk/>
          <pc:sldMk cId="2523076621" sldId="284"/>
        </pc:sldMkLst>
        <pc:spChg chg="del">
          <ac:chgData name="Jamila Holcomb" userId="87ed21fb-368b-48e8-9c0b-fb90769eca0f" providerId="ADAL" clId="{F55B2E9E-C973-4953-93F6-0A19FDBDDDCC}" dt="2020-09-14T16:01:58.025" v="6501" actId="478"/>
          <ac:spMkLst>
            <pc:docMk/>
            <pc:sldMk cId="2523076621" sldId="284"/>
            <ac:spMk id="2" creationId="{895B4470-EFBA-48EF-B969-3786ED97DA45}"/>
          </ac:spMkLst>
        </pc:spChg>
        <pc:spChg chg="del mod">
          <ac:chgData name="Jamila Holcomb" userId="87ed21fb-368b-48e8-9c0b-fb90769eca0f" providerId="ADAL" clId="{F55B2E9E-C973-4953-93F6-0A19FDBDDDCC}" dt="2020-09-14T16:02:01.565" v="6502" actId="26606"/>
          <ac:spMkLst>
            <pc:docMk/>
            <pc:sldMk cId="2523076621" sldId="284"/>
            <ac:spMk id="3" creationId="{554F1D4C-981C-4D0E-84E3-1AB3336310A7}"/>
          </ac:spMkLst>
        </pc:spChg>
        <pc:spChg chg="add">
          <ac:chgData name="Jamila Holcomb" userId="87ed21fb-368b-48e8-9c0b-fb90769eca0f" providerId="ADAL" clId="{F55B2E9E-C973-4953-93F6-0A19FDBDDDCC}" dt="2020-09-14T16:02:01.565" v="6502" actId="26606"/>
          <ac:spMkLst>
            <pc:docMk/>
            <pc:sldMk cId="2523076621" sldId="284"/>
            <ac:spMk id="9" creationId="{9F5E263C-FB7E-4A3E-AD04-5140CD3D1D97}"/>
          </ac:spMkLst>
        </pc:spChg>
        <pc:spChg chg="add">
          <ac:chgData name="Jamila Holcomb" userId="87ed21fb-368b-48e8-9c0b-fb90769eca0f" providerId="ADAL" clId="{F55B2E9E-C973-4953-93F6-0A19FDBDDDCC}" dt="2020-09-14T16:02:01.565" v="6502" actId="26606"/>
          <ac:spMkLst>
            <pc:docMk/>
            <pc:sldMk cId="2523076621" sldId="284"/>
            <ac:spMk id="11" creationId="{9E65ED8C-90F7-4EB0-ACCB-64AEF411E8B9}"/>
          </ac:spMkLst>
        </pc:spChg>
        <pc:spChg chg="add">
          <ac:chgData name="Jamila Holcomb" userId="87ed21fb-368b-48e8-9c0b-fb90769eca0f" providerId="ADAL" clId="{F55B2E9E-C973-4953-93F6-0A19FDBDDDCC}" dt="2020-09-14T16:02:01.565" v="6502" actId="26606"/>
          <ac:spMkLst>
            <pc:docMk/>
            <pc:sldMk cId="2523076621" sldId="284"/>
            <ac:spMk id="13" creationId="{6604E3BF-88F7-4D19-BEC9-8486966EA467}"/>
          </ac:spMkLst>
        </pc:spChg>
        <pc:spChg chg="add mod">
          <ac:chgData name="Jamila Holcomb" userId="87ed21fb-368b-48e8-9c0b-fb90769eca0f" providerId="ADAL" clId="{F55B2E9E-C973-4953-93F6-0A19FDBDDDCC}" dt="2020-09-14T16:29:10.891" v="6683" actId="403"/>
          <ac:spMkLst>
            <pc:docMk/>
            <pc:sldMk cId="2523076621" sldId="284"/>
            <ac:spMk id="14" creationId="{98F18001-12F3-46E4-B0B6-C9EAC601CA73}"/>
          </ac:spMkLst>
        </pc:spChg>
        <pc:graphicFrameChg chg="add mod">
          <ac:chgData name="Jamila Holcomb" userId="87ed21fb-368b-48e8-9c0b-fb90769eca0f" providerId="ADAL" clId="{F55B2E9E-C973-4953-93F6-0A19FDBDDDCC}" dt="2020-09-14T16:29:02.015" v="6682" actId="1076"/>
          <ac:graphicFrameMkLst>
            <pc:docMk/>
            <pc:sldMk cId="2523076621" sldId="284"/>
            <ac:graphicFrameMk id="5" creationId="{74F1BD92-A142-40A2-A6CE-12FBAEF5596D}"/>
          </ac:graphicFrameMkLst>
        </pc:graphicFrameChg>
        <pc:picChg chg="add del">
          <ac:chgData name="Jamila Holcomb" userId="87ed21fb-368b-48e8-9c0b-fb90769eca0f" providerId="ADAL" clId="{F55B2E9E-C973-4953-93F6-0A19FDBDDDCC}" dt="2020-09-14T16:03:06.408" v="6506" actId="478"/>
          <ac:picMkLst>
            <pc:docMk/>
            <pc:sldMk cId="2523076621" sldId="284"/>
            <ac:picMk id="4" creationId="{CC403F9F-AD1D-4102-BF13-5D00A6D2FF67}"/>
          </ac:picMkLst>
        </pc:picChg>
        <pc:picChg chg="add del">
          <ac:chgData name="Jamila Holcomb" userId="87ed21fb-368b-48e8-9c0b-fb90769eca0f" providerId="ADAL" clId="{F55B2E9E-C973-4953-93F6-0A19FDBDDDCC}" dt="2020-09-14T16:26:55.121" v="6533" actId="478"/>
          <ac:picMkLst>
            <pc:docMk/>
            <pc:sldMk cId="2523076621" sldId="284"/>
            <ac:picMk id="6" creationId="{4ED52D5E-691F-4ED0-879A-4295B7290A3D}"/>
          </ac:picMkLst>
        </pc:picChg>
        <pc:picChg chg="add mod">
          <ac:chgData name="Jamila Holcomb" userId="87ed21fb-368b-48e8-9c0b-fb90769eca0f" providerId="ADAL" clId="{F55B2E9E-C973-4953-93F6-0A19FDBDDDCC}" dt="2020-09-14T16:27:10.208" v="6536" actId="1076"/>
          <ac:picMkLst>
            <pc:docMk/>
            <pc:sldMk cId="2523076621" sldId="284"/>
            <ac:picMk id="7" creationId="{A144E8A6-8836-4168-8A57-D281D4B511B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1BD481-66D2-4D84-87B4-F86B2AD116F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CE133C6-6B02-41D3-85D2-4A6BEC1F2559}">
      <dgm:prSet/>
      <dgm:spPr/>
      <dgm:t>
        <a:bodyPr/>
        <a:lstStyle/>
        <a:p>
          <a:pPr algn="ctr"/>
          <a:r>
            <a:rPr lang="en-US" dirty="0"/>
            <a:t>Thank you!</a:t>
          </a:r>
        </a:p>
      </dgm:t>
    </dgm:pt>
    <dgm:pt modelId="{F6D5888C-9076-483B-97B6-7F2F6F0FA284}" type="parTrans" cxnId="{63989BEC-D879-4CCC-9293-3C3ED75FB056}">
      <dgm:prSet/>
      <dgm:spPr/>
      <dgm:t>
        <a:bodyPr/>
        <a:lstStyle/>
        <a:p>
          <a:endParaRPr lang="en-US"/>
        </a:p>
      </dgm:t>
    </dgm:pt>
    <dgm:pt modelId="{690AAA3A-9F85-4458-8DD4-07E971E81914}" type="sibTrans" cxnId="{63989BEC-D879-4CCC-9293-3C3ED75FB056}">
      <dgm:prSet/>
      <dgm:spPr/>
      <dgm:t>
        <a:bodyPr/>
        <a:lstStyle/>
        <a:p>
          <a:endParaRPr lang="en-US"/>
        </a:p>
      </dgm:t>
    </dgm:pt>
    <dgm:pt modelId="{1A17EE3B-F77D-496D-95DA-BCE0534602F2}">
      <dgm:prSet/>
      <dgm:spPr/>
      <dgm:t>
        <a:bodyPr/>
        <a:lstStyle/>
        <a:p>
          <a:pPr algn="ctr"/>
          <a:r>
            <a:rPr lang="en-US" dirty="0"/>
            <a:t>Any Questions?</a:t>
          </a:r>
        </a:p>
      </dgm:t>
    </dgm:pt>
    <dgm:pt modelId="{9CA27232-8F20-44FF-A1C6-3FA6AD1E9B70}" type="parTrans" cxnId="{A4D51202-61A5-4AED-A263-761C199731BD}">
      <dgm:prSet/>
      <dgm:spPr/>
      <dgm:t>
        <a:bodyPr/>
        <a:lstStyle/>
        <a:p>
          <a:endParaRPr lang="en-US"/>
        </a:p>
      </dgm:t>
    </dgm:pt>
    <dgm:pt modelId="{FB59F197-F825-4531-9006-F8E8EB6E9C06}" type="sibTrans" cxnId="{A4D51202-61A5-4AED-A263-761C199731BD}">
      <dgm:prSet/>
      <dgm:spPr/>
      <dgm:t>
        <a:bodyPr/>
        <a:lstStyle/>
        <a:p>
          <a:endParaRPr lang="en-US"/>
        </a:p>
      </dgm:t>
    </dgm:pt>
    <dgm:pt modelId="{4C9AB707-DB7C-4B40-8CB1-01D183DD08F3}" type="pres">
      <dgm:prSet presAssocID="{8C1BD481-66D2-4D84-87B4-F86B2AD116F3}" presName="linear" presStyleCnt="0">
        <dgm:presLayoutVars>
          <dgm:animLvl val="lvl"/>
          <dgm:resizeHandles val="exact"/>
        </dgm:presLayoutVars>
      </dgm:prSet>
      <dgm:spPr/>
    </dgm:pt>
    <dgm:pt modelId="{1E1B31DF-8CF4-4867-A54D-EA29BD7D97AF}" type="pres">
      <dgm:prSet presAssocID="{ACE133C6-6B02-41D3-85D2-4A6BEC1F2559}" presName="parentText" presStyleLbl="node1" presStyleIdx="0" presStyleCnt="2">
        <dgm:presLayoutVars>
          <dgm:chMax val="0"/>
          <dgm:bulletEnabled val="1"/>
        </dgm:presLayoutVars>
      </dgm:prSet>
      <dgm:spPr/>
    </dgm:pt>
    <dgm:pt modelId="{E46D58D5-D4A4-4243-9CEA-E43400928262}" type="pres">
      <dgm:prSet presAssocID="{690AAA3A-9F85-4458-8DD4-07E971E81914}" presName="spacer" presStyleCnt="0"/>
      <dgm:spPr/>
    </dgm:pt>
    <dgm:pt modelId="{73B54EC0-A586-4E27-AA13-7CD2107C85A6}" type="pres">
      <dgm:prSet presAssocID="{1A17EE3B-F77D-496D-95DA-BCE0534602F2}" presName="parentText" presStyleLbl="node1" presStyleIdx="1" presStyleCnt="2">
        <dgm:presLayoutVars>
          <dgm:chMax val="0"/>
          <dgm:bulletEnabled val="1"/>
        </dgm:presLayoutVars>
      </dgm:prSet>
      <dgm:spPr/>
    </dgm:pt>
  </dgm:ptLst>
  <dgm:cxnLst>
    <dgm:cxn modelId="{A4D51202-61A5-4AED-A263-761C199731BD}" srcId="{8C1BD481-66D2-4D84-87B4-F86B2AD116F3}" destId="{1A17EE3B-F77D-496D-95DA-BCE0534602F2}" srcOrd="1" destOrd="0" parTransId="{9CA27232-8F20-44FF-A1C6-3FA6AD1E9B70}" sibTransId="{FB59F197-F825-4531-9006-F8E8EB6E9C06}"/>
    <dgm:cxn modelId="{19CBF91C-2FA1-4691-9282-98B85C9335FE}" type="presOf" srcId="{ACE133C6-6B02-41D3-85D2-4A6BEC1F2559}" destId="{1E1B31DF-8CF4-4867-A54D-EA29BD7D97AF}" srcOrd="0" destOrd="0" presId="urn:microsoft.com/office/officeart/2005/8/layout/vList2"/>
    <dgm:cxn modelId="{056D0BC6-5FA1-4E16-BCD9-D815027520D8}" type="presOf" srcId="{1A17EE3B-F77D-496D-95DA-BCE0534602F2}" destId="{73B54EC0-A586-4E27-AA13-7CD2107C85A6}" srcOrd="0" destOrd="0" presId="urn:microsoft.com/office/officeart/2005/8/layout/vList2"/>
    <dgm:cxn modelId="{172554E0-D8F8-442D-ACFE-75028E4C602A}" type="presOf" srcId="{8C1BD481-66D2-4D84-87B4-F86B2AD116F3}" destId="{4C9AB707-DB7C-4B40-8CB1-01D183DD08F3}" srcOrd="0" destOrd="0" presId="urn:microsoft.com/office/officeart/2005/8/layout/vList2"/>
    <dgm:cxn modelId="{63989BEC-D879-4CCC-9293-3C3ED75FB056}" srcId="{8C1BD481-66D2-4D84-87B4-F86B2AD116F3}" destId="{ACE133C6-6B02-41D3-85D2-4A6BEC1F2559}" srcOrd="0" destOrd="0" parTransId="{F6D5888C-9076-483B-97B6-7F2F6F0FA284}" sibTransId="{690AAA3A-9F85-4458-8DD4-07E971E81914}"/>
    <dgm:cxn modelId="{0C3FA52F-C73E-4DF0-9CB4-BAA963756652}" type="presParOf" srcId="{4C9AB707-DB7C-4B40-8CB1-01D183DD08F3}" destId="{1E1B31DF-8CF4-4867-A54D-EA29BD7D97AF}" srcOrd="0" destOrd="0" presId="urn:microsoft.com/office/officeart/2005/8/layout/vList2"/>
    <dgm:cxn modelId="{601AFD00-290E-481D-8D4B-65A206BB6E58}" type="presParOf" srcId="{4C9AB707-DB7C-4B40-8CB1-01D183DD08F3}" destId="{E46D58D5-D4A4-4243-9CEA-E43400928262}" srcOrd="1" destOrd="0" presId="urn:microsoft.com/office/officeart/2005/8/layout/vList2"/>
    <dgm:cxn modelId="{6E0BD5A0-B7CB-4A53-A6D3-48611016D152}" type="presParOf" srcId="{4C9AB707-DB7C-4B40-8CB1-01D183DD08F3}" destId="{73B54EC0-A586-4E27-AA13-7CD2107C85A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1B31DF-8CF4-4867-A54D-EA29BD7D97AF}">
      <dsp:nvSpPr>
        <dsp:cNvPr id="0" name=""/>
        <dsp:cNvSpPr/>
      </dsp:nvSpPr>
      <dsp:spPr>
        <a:xfrm>
          <a:off x="0" y="1172330"/>
          <a:ext cx="6797675" cy="1559025"/>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Thank you!</a:t>
          </a:r>
        </a:p>
      </dsp:txBody>
      <dsp:txXfrm>
        <a:off x="76105" y="1248435"/>
        <a:ext cx="6645465" cy="1406815"/>
      </dsp:txXfrm>
    </dsp:sp>
    <dsp:sp modelId="{73B54EC0-A586-4E27-AA13-7CD2107C85A6}">
      <dsp:nvSpPr>
        <dsp:cNvPr id="0" name=""/>
        <dsp:cNvSpPr/>
      </dsp:nvSpPr>
      <dsp:spPr>
        <a:xfrm>
          <a:off x="0" y="2918556"/>
          <a:ext cx="6797675" cy="1559025"/>
        </a:xfrm>
        <a:prstGeom prst="roundRect">
          <a:avLst/>
        </a:prstGeom>
        <a:solidFill>
          <a:schemeClr val="accent2">
            <a:hueOff val="-1446200"/>
            <a:satOff val="-9924"/>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Any Questions?</a:t>
          </a:r>
        </a:p>
      </dsp:txBody>
      <dsp:txXfrm>
        <a:off x="76105" y="2994661"/>
        <a:ext cx="6645465" cy="140681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48F77D-DA1A-4263-B9A9-49E005286380}" type="datetimeFigureOut">
              <a:rPr lang="en-US" smtClean="0"/>
              <a:t>9/12/2020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A219-EE22-48F4-B23B-C09ECB122B26}" type="slidenum">
              <a:rPr lang="en-US" smtClean="0"/>
              <a:t>‹#›</a:t>
            </a:fld>
            <a:endParaRPr lang="en-US"/>
          </a:p>
        </p:txBody>
      </p:sp>
    </p:spTree>
    <p:extLst>
      <p:ext uri="{BB962C8B-B14F-4D97-AF65-F5344CB8AC3E}">
        <p14:creationId xmlns:p14="http://schemas.microsoft.com/office/powerpoint/2010/main" val="2055065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2</a:t>
            </a:fld>
            <a:endParaRPr lang="en-US"/>
          </a:p>
        </p:txBody>
      </p:sp>
    </p:spTree>
    <p:extLst>
      <p:ext uri="{BB962C8B-B14F-4D97-AF65-F5344CB8AC3E}">
        <p14:creationId xmlns:p14="http://schemas.microsoft.com/office/powerpoint/2010/main" val="2135767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Right now we are seeing increased visibility in the violence and hate crimes perpetrated against Black individuals. Both by law enforcement and by civilians policing Black bodies. In this study by the pew research center we see that majority of people believe that over the last few years it has become more common for people to express racist or racially insensitive ideas and a substantial number also believe that racism is now more acceptable.</a:t>
            </a:r>
          </a:p>
          <a:p>
            <a:endParaRPr lang="en-US" dirty="0"/>
          </a:p>
          <a:p>
            <a:r>
              <a:rPr lang="en-US" dirty="0"/>
              <a:t>What do you think? Has racism become more frequent and acceptable?</a:t>
            </a:r>
          </a:p>
        </p:txBody>
      </p:sp>
      <p:sp>
        <p:nvSpPr>
          <p:cNvPr id="4" name="Slide Number Placeholder 3"/>
          <p:cNvSpPr>
            <a:spLocks noGrp="1"/>
          </p:cNvSpPr>
          <p:nvPr>
            <p:ph type="sldNum" sz="quarter" idx="5"/>
          </p:nvPr>
        </p:nvSpPr>
        <p:spPr/>
        <p:txBody>
          <a:bodyPr/>
          <a:lstStyle/>
          <a:p>
            <a:fld id="{FE0BA219-EE22-48F4-B23B-C09ECB122B26}" type="slidenum">
              <a:rPr lang="en-US" smtClean="0"/>
              <a:t>3</a:t>
            </a:fld>
            <a:endParaRPr lang="en-US"/>
          </a:p>
        </p:txBody>
      </p:sp>
    </p:spTree>
    <p:extLst>
      <p:ext uri="{BB962C8B-B14F-4D97-AF65-F5344CB8AC3E}">
        <p14:creationId xmlns:p14="http://schemas.microsoft.com/office/powerpoint/2010/main" val="938283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One of the reasons why we have increased visibility to these crimes is because there is increased coverage of this violence in the media. We can understand this increase in coverage as something that is for the better and for worse. On the one hand, the coverage is beneficial because we are becoming aware of the issue and we can begin to talk about it and face it, and identify solutions to solve it. The names of the victims become real, we can humanize them, we can fight for them, march, and protest for them. </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4</a:t>
            </a:fld>
            <a:endParaRPr lang="en-US"/>
          </a:p>
        </p:txBody>
      </p:sp>
    </p:spTree>
    <p:extLst>
      <p:ext uri="{BB962C8B-B14F-4D97-AF65-F5344CB8AC3E}">
        <p14:creationId xmlns:p14="http://schemas.microsoft.com/office/powerpoint/2010/main" val="89853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However, we also see that the increased coverage of the violence can have negative impacts both on our mental health, and on our ability to enact change. Because of the pervasive and ongoing nature of racism, it can overwhelm our capacities to cope, leaving us with feelings of anger, anxiety/depression, helplessness, and as a result we might engage in avoidance or dissociation to protect ourselves from experiencing these feelings. </a:t>
            </a:r>
          </a:p>
          <a:p>
            <a:endParaRPr lang="en-US" dirty="0"/>
          </a:p>
          <a:p>
            <a:r>
              <a:rPr lang="en-US" dirty="0"/>
              <a:t>Another important consideration of the current mental health concerns is that there are disparities in access to mental resources for Black Americans. So not only are Black Americans experiencing and witnessing this racial trauma, there’s just not a lot of resources available for them to properly process these experiences. The data from NAMI (national alliance on mental illness) reports that only 1/3 Black Americans who need mental health services actually receive it. So what we are seeing is that Black individuals are left to use their own individual coping strategies until we are hit with the next traumatic event, and then we see a pileup of stressors or a pile up of traumas. And that overtime has deleterious effects on mental and physical health, as we will get into.</a:t>
            </a:r>
          </a:p>
        </p:txBody>
      </p:sp>
      <p:sp>
        <p:nvSpPr>
          <p:cNvPr id="4" name="Slide Number Placeholder 3"/>
          <p:cNvSpPr>
            <a:spLocks noGrp="1"/>
          </p:cNvSpPr>
          <p:nvPr>
            <p:ph type="sldNum" sz="quarter" idx="5"/>
          </p:nvPr>
        </p:nvSpPr>
        <p:spPr/>
        <p:txBody>
          <a:bodyPr/>
          <a:lstStyle/>
          <a:p>
            <a:fld id="{FE0BA219-EE22-48F4-B23B-C09ECB122B26}" type="slidenum">
              <a:rPr lang="en-US" smtClean="0"/>
              <a:t>5</a:t>
            </a:fld>
            <a:endParaRPr lang="en-US"/>
          </a:p>
        </p:txBody>
      </p:sp>
    </p:spTree>
    <p:extLst>
      <p:ext uri="{BB962C8B-B14F-4D97-AF65-F5344CB8AC3E}">
        <p14:creationId xmlns:p14="http://schemas.microsoft.com/office/powerpoint/2010/main" val="915953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are going to find that there are a lot of definitions of racial trauma that exist in the literature, and you may also see it referred to as race-based traumatic stress. In the most concise way possible, racial trauma is the physical, emotional, and psychological pain associated with experiencing or witnessing racism/discrimination.</a:t>
            </a:r>
          </a:p>
          <a:p>
            <a:endParaRPr lang="en-US" dirty="0"/>
          </a:p>
          <a:p>
            <a:r>
              <a:rPr lang="en-US" dirty="0"/>
              <a:t>The impacts of experiencing racial trauma are similar to experiencing other types of trauma (sexual or physical abuse). But </a:t>
            </a:r>
            <a:r>
              <a:rPr lang="en-US" sz="1200" dirty="0">
                <a:effectLst/>
                <a:latin typeface="Calibri" panose="020F0502020204030204" pitchFamily="34" charset="0"/>
                <a:ea typeface="Calibri" panose="020F0502020204030204" pitchFamily="34" charset="0"/>
                <a:cs typeface="Times New Roman" panose="02020603050405020304" pitchFamily="18" charset="0"/>
              </a:rPr>
              <a:t>what is unique and particularly detrimental about racial trauma is that it is pervasive and multifaceted, meaning that there is frequent exposure and re-exposure to race-based stress either directly or vicariously, and that the trauma can occur in a variety of forms. Further, racial trauma co-occurs with other traumas (i.e., community violence, personal victimization, global pandemics, combat, etc.), producing a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mul-ti-plicative</a:t>
            </a:r>
            <a:r>
              <a:rPr lang="en-US" sz="1200" dirty="0">
                <a:effectLst/>
                <a:latin typeface="Calibri" panose="020F0502020204030204" pitchFamily="34" charset="0"/>
                <a:ea typeface="Calibri" panose="020F0502020204030204" pitchFamily="34" charset="0"/>
                <a:cs typeface="Times New Roman" panose="02020603050405020304" pitchFamily="18" charset="0"/>
              </a:rPr>
              <a:t> negative effect on the mental and physical health of Black trauma survivors.</a:t>
            </a:r>
            <a:endParaRPr lang="en-US" dirty="0"/>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6</a:t>
            </a:fld>
            <a:endParaRPr lang="en-US"/>
          </a:p>
        </p:txBody>
      </p:sp>
    </p:spTree>
    <p:extLst>
      <p:ext uri="{BB962C8B-B14F-4D97-AF65-F5344CB8AC3E}">
        <p14:creationId xmlns:p14="http://schemas.microsoft.com/office/powerpoint/2010/main" val="9463766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There are various forms that racial trauma can occur in and here are just some of the ways that racial trauma can be experienced. (list them). These categories were identified by researchers over 20 years ago, and now scholars have now lumped these into 3 or 4 categories or levels as you see here, but I thought it was beneficial to parse these out for a more nuanced discussion.</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7</a:t>
            </a:fld>
            <a:endParaRPr lang="en-US"/>
          </a:p>
        </p:txBody>
      </p:sp>
    </p:spTree>
    <p:extLst>
      <p:ext uri="{BB962C8B-B14F-4D97-AF65-F5344CB8AC3E}">
        <p14:creationId xmlns:p14="http://schemas.microsoft.com/office/powerpoint/2010/main" val="3312467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Race-related life events include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significant life experiences that are traumatic but are relatively</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time-limited. So what I mean by that is that they typically have a beginning and end. Now, the experience may lead to other events, or</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effects of that single experience may be long lasting. However, the experience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itself has a beginning and an end. </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121917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Some examples of this include being rejected</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for a loan, for instance. So you go to apply for a loan and you are denied, while this event has a clear ending, not getting that loan may have long term implications for you and spiral into other negative events). Another example would be being targeted by the police. If you survive this encounter, the traumatic nature of this experience could stay with you for a significant amount of time. Unfortunately if you don’t survive this encounter, then the community experiences the trauma. So again, while these experience certainly are not isolated in their impacts, they would be considered one event in time. </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8</a:t>
            </a:fld>
            <a:endParaRPr lang="en-US"/>
          </a:p>
        </p:txBody>
      </p:sp>
    </p:spTree>
    <p:extLst>
      <p:ext uri="{BB962C8B-B14F-4D97-AF65-F5344CB8AC3E}">
        <p14:creationId xmlns:p14="http://schemas.microsoft.com/office/powerpoint/2010/main" val="3591811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Then we have microaggressions, or racial abuse as </a:t>
            </a:r>
            <a:r>
              <a:rPr lang="en-US" sz="1200" kern="1200" dirty="0" err="1">
                <a:solidFill>
                  <a:schemeClr val="tx1"/>
                </a:solidFill>
                <a:effectLst/>
                <a:latin typeface="+mn-lt"/>
                <a:ea typeface="+mn-ea"/>
                <a:cs typeface="+mn-cs"/>
              </a:rPr>
              <a:t>Kendi</a:t>
            </a:r>
            <a:r>
              <a:rPr lang="en-US" sz="1200" kern="1200" dirty="0">
                <a:solidFill>
                  <a:schemeClr val="tx1"/>
                </a:solidFill>
                <a:effectLst/>
                <a:latin typeface="+mn-lt"/>
                <a:ea typeface="+mn-ea"/>
                <a:cs typeface="+mn-cs"/>
              </a:rPr>
              <a:t> the author of How to be an Antiracist, prefers to call it, These are your daily reminders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that your race/ethnicity is an ongoing</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stimulus in the world. The reason why I like the term racial abuse over microaggressions is because these events may seem small but that are dehumanizing, demoralizing, disrespectful, and objectifying. And we see microaggression in insensitive comments as represented in this pictures, or by jokes that are told in the office, being ignored</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or overlooked while waiting in line, being</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mistaken for someone who serves others (e.g., you are a guest at a hotel and you are mistaken for the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maid, bellboy), being followed or observed</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while in public as we’ve seen an increase in lately, and a variety of other examples. Microaggressions are especially frustrating for the victims because they happen so frequently and sometimes subtly that it can be hard to know how to respond or when/if to respond. Because you might be encountering microaggression all day long, and this could be incredibly exhausting.</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9</a:t>
            </a:fld>
            <a:endParaRPr lang="en-US"/>
          </a:p>
        </p:txBody>
      </p:sp>
    </p:spTree>
    <p:extLst>
      <p:ext uri="{BB962C8B-B14F-4D97-AF65-F5344CB8AC3E}">
        <p14:creationId xmlns:p14="http://schemas.microsoft.com/office/powerpoint/2010/main" val="669503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Vicarious racism is experiencing racism through observation and</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report. This can be from family and friends, or from the media as you see here with a noncomprehensive list of deaths at the hands of police since 2014 (NPR 2020). So hearing these stories or observing the traumatic experiences of others in the media, could result in vicarious trauma. What is </a:t>
            </a:r>
            <a:r>
              <a:rPr lang="en-US" sz="1200" kern="1200" dirty="0" err="1">
                <a:solidFill>
                  <a:schemeClr val="tx1"/>
                </a:solidFill>
                <a:effectLst/>
                <a:latin typeface="+mn-lt"/>
                <a:ea typeface="+mn-ea"/>
                <a:cs typeface="+mn-cs"/>
              </a:rPr>
              <a:t>particurlaly</a:t>
            </a:r>
            <a:r>
              <a:rPr lang="en-US" sz="1200" kern="1200" dirty="0">
                <a:solidFill>
                  <a:schemeClr val="tx1"/>
                </a:solidFill>
                <a:effectLst/>
                <a:latin typeface="+mn-lt"/>
                <a:ea typeface="+mn-ea"/>
                <a:cs typeface="+mn-cs"/>
              </a:rPr>
              <a:t> harmful </a:t>
            </a:r>
            <a:r>
              <a:rPr lang="en-US" sz="1200" kern="1200" dirty="0" err="1">
                <a:solidFill>
                  <a:schemeClr val="tx1"/>
                </a:solidFill>
                <a:effectLst/>
                <a:latin typeface="+mn-lt"/>
                <a:ea typeface="+mn-ea"/>
                <a:cs typeface="+mn-cs"/>
              </a:rPr>
              <a:t>regarfding</a:t>
            </a:r>
            <a:r>
              <a:rPr lang="en-US" sz="1200" kern="1200" dirty="0">
                <a:solidFill>
                  <a:schemeClr val="tx1"/>
                </a:solidFill>
                <a:effectLst/>
                <a:latin typeface="+mn-lt"/>
                <a:ea typeface="+mn-ea"/>
                <a:cs typeface="+mn-cs"/>
              </a:rPr>
              <a:t> vicarious racism is that you can experience racial trauma and the subsequent mental and physical health symptoms without actually personally being victimized. I think this is important for clinicians to be aware of, that simply hearing about a friend or family member, or seeing racism and violence in the media can in fact be experienced as racial trauma. I think sometimes these experiences can be overlooked or invalidated because it didn’t’ happen to you or you didn’t know that person on intimate level. But we know, that vicarious trauma is real and it should be acknowledge and validated. </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10</a:t>
            </a:fld>
            <a:endParaRPr lang="en-US"/>
          </a:p>
        </p:txBody>
      </p:sp>
    </p:spTree>
    <p:extLst>
      <p:ext uri="{BB962C8B-B14F-4D97-AF65-F5344CB8AC3E}">
        <p14:creationId xmlns:p14="http://schemas.microsoft.com/office/powerpoint/2010/main" val="1212754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Then we have collective racism-related stress. These are the cultural-symbolic and sociopolitical manifestations of racism that can be observed and experienced by Black individuals. These can present as stereotypic portrayals, lack of representation, or even negative representation of Black individuals. Being confronted with racist symbolism in ads such as this one from dove, or aunt </a:t>
            </a:r>
            <a:r>
              <a:rPr lang="en-US" sz="1200" kern="1200" dirty="0" err="1">
                <a:solidFill>
                  <a:schemeClr val="tx1"/>
                </a:solidFill>
                <a:effectLst/>
                <a:latin typeface="+mn-lt"/>
                <a:ea typeface="+mn-ea"/>
                <a:cs typeface="+mn-cs"/>
              </a:rPr>
              <a:t>jemima’s</a:t>
            </a:r>
            <a:r>
              <a:rPr lang="en-US" sz="1200" kern="1200" dirty="0">
                <a:solidFill>
                  <a:schemeClr val="tx1"/>
                </a:solidFill>
                <a:effectLst/>
                <a:latin typeface="+mn-lt"/>
                <a:ea typeface="+mn-ea"/>
                <a:cs typeface="+mn-cs"/>
              </a:rPr>
              <a:t> syrup label, or not seeing yourself represented in the group of interns at the White House, or seeing your community perceived as thugs, criminals, and villains in the media, all of these are potential stimuli for collective racism-related</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stress. These experiences can be distinguished from</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vicarious trauma in that they do not involve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witnessing or hearing about a specific incident of</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racism associated with an identifiable individual, but rather represent perceived discrimination towards your racial group as a whole.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type of race-related stress is often overlooked, but it’s extremely important. Because even on the off chance that someone has never experienced, witnessed, or heard about discrimination or racism experiences. Their well-being is STILL</a:t>
            </a:r>
            <a:r>
              <a:rPr lang="en-US" sz="1200" kern="1200" baseline="0" dirty="0">
                <a:solidFill>
                  <a:schemeClr val="tx1"/>
                </a:solidFill>
                <a:effectLst/>
                <a:latin typeface="+mn-lt"/>
                <a:ea typeface="+mn-ea"/>
                <a:cs typeface="+mn-cs"/>
              </a:rPr>
              <a:t> impacted </a:t>
            </a:r>
            <a:r>
              <a:rPr lang="en-US" sz="1200" kern="1200" dirty="0">
                <a:solidFill>
                  <a:schemeClr val="tx1"/>
                </a:solidFill>
                <a:effectLst/>
                <a:latin typeface="+mn-lt"/>
                <a:ea typeface="+mn-ea"/>
                <a:cs typeface="+mn-cs"/>
              </a:rPr>
              <a:t>by observing how racism affects the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lives of others with whom they identify with and have a connection with. In the longer term this significantly impacts racial identity development, and studies have found that racial identity development has significant implications on our mental health.</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11</a:t>
            </a:fld>
            <a:endParaRPr lang="en-US"/>
          </a:p>
        </p:txBody>
      </p:sp>
    </p:spTree>
    <p:extLst>
      <p:ext uri="{BB962C8B-B14F-4D97-AF65-F5344CB8AC3E}">
        <p14:creationId xmlns:p14="http://schemas.microsoft.com/office/powerpoint/2010/main" val="3814097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systemic racism, which is the buzz word of the year. This is the institutional racism that is imbedded in the social structure, political dynamics, within institutions, organizations, etc.</a:t>
            </a:r>
            <a:r>
              <a:rPr lang="en-US" sz="1200" kern="1200" dirty="0">
                <a:solidFill>
                  <a:schemeClr val="tx1"/>
                </a:solidFill>
                <a:effectLst/>
                <a:latin typeface="+mn-lt"/>
                <a:ea typeface="+mn-ea"/>
                <a:cs typeface="+mn-cs"/>
              </a:rPr>
              <a:t> We see this in a variety of forms, and its harder to identify this type of racism because it is so engrained in our cultural framework. But some examples would include the unequal distribution of</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resources and limitations on opportunities for advancement in Black communities, we see this through the history of redlining and housing discrimination, the unequal access to resources in Black neighborhood and schools, voter suppression, hiring polices, and so 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Racism on this scale has a trickle down effect and impacts everything else. As you can see in this graph, if we have racism in the political and social structure it impacts racism that is perpetuated and experienced at every level in the system, which eventually we know impacts the individual. If we want to have larger scale changes then we cannot ignore systemic racism. We also know that the impacts are not one direction, but that the impact of racist attitudes, behaviors, and beliefs also travels from the individual and permeates the larger system. So change has to happen at all levels of the system. </a:t>
            </a:r>
            <a:endParaRPr lang="en-US" dirty="0"/>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12</a:t>
            </a:fld>
            <a:endParaRPr lang="en-US"/>
          </a:p>
        </p:txBody>
      </p:sp>
    </p:spTree>
    <p:extLst>
      <p:ext uri="{BB962C8B-B14F-4D97-AF65-F5344CB8AC3E}">
        <p14:creationId xmlns:p14="http://schemas.microsoft.com/office/powerpoint/2010/main" val="3839502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Then lastly, we have historical trauma. The history of a racial group</a:t>
            </a:r>
            <a:r>
              <a:rPr lang="en-US" sz="1200" kern="1200" baseline="0" dirty="0">
                <a:solidFill>
                  <a:schemeClr val="tx1"/>
                </a:solidFill>
                <a:effectLst/>
                <a:latin typeface="+mn-lt"/>
                <a:ea typeface="+mn-ea"/>
                <a:cs typeface="+mn-cs"/>
              </a:rPr>
              <a:t> is impactful. The legacy of enslavement for instance </a:t>
            </a:r>
            <a:r>
              <a:rPr lang="en-US" sz="1200" kern="1200" dirty="0">
                <a:solidFill>
                  <a:schemeClr val="tx1"/>
                </a:solidFill>
                <a:effectLst/>
                <a:latin typeface="+mn-lt"/>
                <a:ea typeface="+mn-ea"/>
                <a:cs typeface="+mn-cs"/>
              </a:rPr>
              <a:t>affects the relationship between the descendants of the enslaved and the descendants of the enslavers. History also shapes the stories that are passed down through generations. And talking about the legacy of slavery, we know that those stories are very traumatic. We know that simply hearing about traumatic experiences, through vicarious trauma, is impactful, but with historical trauma you then internalize those stories as part of you and your family history. Dr. Joy </a:t>
            </a:r>
            <a:r>
              <a:rPr lang="en-US" sz="1200" kern="1200" dirty="0" err="1">
                <a:solidFill>
                  <a:schemeClr val="tx1"/>
                </a:solidFill>
                <a:effectLst/>
                <a:latin typeface="+mn-lt"/>
                <a:ea typeface="+mn-ea"/>
                <a:cs typeface="+mn-cs"/>
              </a:rPr>
              <a:t>Degruy</a:t>
            </a:r>
            <a:r>
              <a:rPr lang="en-US" sz="1200" kern="1200" dirty="0">
                <a:solidFill>
                  <a:schemeClr val="tx1"/>
                </a:solidFill>
                <a:effectLst/>
                <a:latin typeface="+mn-lt"/>
                <a:ea typeface="+mn-ea"/>
                <a:cs typeface="+mn-cs"/>
              </a:rPr>
              <a:t> (de-grew) developed a theory called posttraumatic slave syndrome which explores the ways in which slavery still has an impact on the Black community today. </a:t>
            </a:r>
            <a:endParaRPr lang="en-US" dirty="0"/>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13</a:t>
            </a:fld>
            <a:endParaRPr lang="en-US"/>
          </a:p>
        </p:txBody>
      </p:sp>
    </p:spTree>
    <p:extLst>
      <p:ext uri="{BB962C8B-B14F-4D97-AF65-F5344CB8AC3E}">
        <p14:creationId xmlns:p14="http://schemas.microsoft.com/office/powerpoint/2010/main" val="716615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you have a sense of the types of racial trauma, let’s get into how racial trauma impacts Black individuals. I want to say that these certainly are not all that could be experienced, and that everyone’s responses to racial trauma will be different, but here is an idea of what someone who has experienced racial trauma might be going through. So in regards to mental health (list), physical health (list), and one that is less recognized relational concerns. Withdrawing from relationships and social interactions, which we know has an impact on our overall health.</a:t>
            </a:r>
          </a:p>
          <a:p>
            <a:endParaRPr lang="en-US" dirty="0"/>
          </a:p>
          <a:p>
            <a:r>
              <a:rPr lang="en-US" dirty="0"/>
              <a:t>Many of these symptoms you might recognize mimic the criteria for PTSD. Several academic studies have made the connection between experiencing racial trauma and posttraumatic stress symptoms, with some suggesting that we should understand racial trauma as posttraumatic stress and others suggesting that we recognize it as something completely different. At any rate, many of us clinicians understand the significant impacts of posttraumatic stress, which at least gives us a good foundation for understanding how racial trauma impacts Black individuals. </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14</a:t>
            </a:fld>
            <a:endParaRPr lang="en-US"/>
          </a:p>
        </p:txBody>
      </p:sp>
    </p:spTree>
    <p:extLst>
      <p:ext uri="{BB962C8B-B14F-4D97-AF65-F5344CB8AC3E}">
        <p14:creationId xmlns:p14="http://schemas.microsoft.com/office/powerpoint/2010/main" val="2153140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brings me to talking about racial trauma impacts children. In addition to the mental health concerns that I already talked about, racial trauma will impact children different depending on their developmental stage. In the first couple of years of life children are too young to understand the complexities of racism, however they are not too young to display bias. Studies have show that children as young as 6 months old will display preferences for people of a certain race, and at 2 years old can categorize people by race and display bias in their play. This could look like kids pointing out differences in your skin color, and hair texture, and perhaps children of the same race/ethnicity grouping in their play. At this young age, if children experience racism or discrimination, they are likely to feel confused and not understand why their peers do not want to play with them.</a:t>
            </a:r>
          </a:p>
          <a:p>
            <a:endParaRPr lang="en-US" dirty="0"/>
          </a:p>
          <a:p>
            <a:r>
              <a:rPr lang="en-US" dirty="0"/>
              <a:t>Once kids reach school age they have more basic understanding of racial categories. If they experience racism at this age, it is likely to be more clear to them what is happening. They may experience comments such as “I can’t play with you because you are black” or experience differential treatment by a teacher. They are still going to be confused, but this might also be accompanied by hurt, sadness, anger, and even begin to impact their self-esteem. </a:t>
            </a:r>
          </a:p>
          <a:p>
            <a:endParaRPr lang="en-US" dirty="0"/>
          </a:p>
          <a:p>
            <a:r>
              <a:rPr lang="en-US" dirty="0"/>
              <a:t>As children reach adolescence and young adulthood they acquire more abstract thinking skills which allows them to further understand the complexities of racism. During this age kids are working to understand their race and are beginning to form their racial identity. So experiences of racism and discrimination will begin to impact this identity development process and their outlooks on their future.</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15</a:t>
            </a:fld>
            <a:endParaRPr lang="en-US"/>
          </a:p>
        </p:txBody>
      </p:sp>
    </p:spTree>
    <p:extLst>
      <p:ext uri="{BB962C8B-B14F-4D97-AF65-F5344CB8AC3E}">
        <p14:creationId xmlns:p14="http://schemas.microsoft.com/office/powerpoint/2010/main" val="4165106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Viewing racial trauma from a trauma-informed lens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Arousal – nervous system is overwhelmed as they are attempting to respond and manage the threat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Trauma typically keeps us stuck in the past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Impacts our ability to feel safe in the present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Future is blocked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16</a:t>
            </a:fld>
            <a:endParaRPr lang="en-US"/>
          </a:p>
        </p:txBody>
      </p:sp>
    </p:spTree>
    <p:extLst>
      <p:ext uri="{BB962C8B-B14F-4D97-AF65-F5344CB8AC3E}">
        <p14:creationId xmlns:p14="http://schemas.microsoft.com/office/powerpoint/2010/main" val="2276025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healing practices that are effective for addressing trauma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These can easily fit in with the work of your center. Helping Black individuals to process and manage their reactivity when they are in the arousal phase, and then help them to process cope, and reprocess the experience in a healthy way as they recover</a:t>
            </a:r>
          </a:p>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17</a:t>
            </a:fld>
            <a:endParaRPr lang="en-US"/>
          </a:p>
        </p:txBody>
      </p:sp>
    </p:spTree>
    <p:extLst>
      <p:ext uri="{BB962C8B-B14F-4D97-AF65-F5344CB8AC3E}">
        <p14:creationId xmlns:p14="http://schemas.microsoft.com/office/powerpoint/2010/main" val="15186094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organizations have the responsibility of affirming and acknowledging the wide-reaching impacts of racism and how your organization and its members are not immune from participating in and benefiting from the racist structure.  You are doing this through your educational series. As I am learning more about your center and the practice of Chan, your website says this (read). We become aware of the interconnectedness of humanity, and our suffering, particularly under white supremacy. I would encourage anyone who is interested to also read these two books</a:t>
            </a:r>
          </a:p>
        </p:txBody>
      </p:sp>
      <p:sp>
        <p:nvSpPr>
          <p:cNvPr id="4" name="Slide Number Placeholder 3"/>
          <p:cNvSpPr>
            <a:spLocks noGrp="1"/>
          </p:cNvSpPr>
          <p:nvPr>
            <p:ph type="sldNum" sz="quarter" idx="5"/>
          </p:nvPr>
        </p:nvSpPr>
        <p:spPr/>
        <p:txBody>
          <a:bodyPr/>
          <a:lstStyle/>
          <a:p>
            <a:fld id="{FE0BA219-EE22-48F4-B23B-C09ECB122B26}" type="slidenum">
              <a:rPr lang="en-US" smtClean="0"/>
              <a:t>18</a:t>
            </a:fld>
            <a:endParaRPr lang="en-US"/>
          </a:p>
        </p:txBody>
      </p:sp>
    </p:spTree>
    <p:extLst>
      <p:ext uri="{BB962C8B-B14F-4D97-AF65-F5344CB8AC3E}">
        <p14:creationId xmlns:p14="http://schemas.microsoft.com/office/powerpoint/2010/main" val="3828976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19</a:t>
            </a:fld>
            <a:endParaRPr lang="en-US"/>
          </a:p>
        </p:txBody>
      </p:sp>
    </p:spTree>
    <p:extLst>
      <p:ext uri="{BB962C8B-B14F-4D97-AF65-F5344CB8AC3E}">
        <p14:creationId xmlns:p14="http://schemas.microsoft.com/office/powerpoint/2010/main" val="7561409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effectLst/>
                <a:latin typeface="Calibri" panose="020F0502020204030204" pitchFamily="34" charset="0"/>
                <a:ea typeface="Calibri" panose="020F0502020204030204" pitchFamily="34" charset="0"/>
                <a:cs typeface="Times New Roman" panose="02020603050405020304" pitchFamily="18" charset="0"/>
              </a:rPr>
              <a:t>Before we begin inviting Black students to your center, its important too make sure that the climate is safe. Gathering current data on how many black individuals are currently employed at all levels in your organization. Assessing the current feelings of safety within your establishment by disseminating confidential surveys. These surveys should include questions both about interpersonal interactions but also how safe and inclusive the environment felt. </a:t>
            </a:r>
            <a:endParaRPr lang="en-US" dirty="0"/>
          </a:p>
          <a:p>
            <a:endParaRPr lang="en-US" dirty="0"/>
          </a:p>
          <a:p>
            <a:r>
              <a:rPr lang="en-US" dirty="0"/>
              <a:t>Then research what is currently available for Black students of meditation and see what is working well. No need to reinvent the wheel</a:t>
            </a:r>
          </a:p>
        </p:txBody>
      </p:sp>
      <p:sp>
        <p:nvSpPr>
          <p:cNvPr id="4" name="Slide Number Placeholder 3"/>
          <p:cNvSpPr>
            <a:spLocks noGrp="1"/>
          </p:cNvSpPr>
          <p:nvPr>
            <p:ph type="sldNum" sz="quarter" idx="5"/>
          </p:nvPr>
        </p:nvSpPr>
        <p:spPr/>
        <p:txBody>
          <a:bodyPr/>
          <a:lstStyle/>
          <a:p>
            <a:fld id="{FE0BA219-EE22-48F4-B23B-C09ECB122B26}" type="slidenum">
              <a:rPr lang="en-US" smtClean="0"/>
              <a:t>20</a:t>
            </a:fld>
            <a:endParaRPr lang="en-US"/>
          </a:p>
        </p:txBody>
      </p:sp>
    </p:spTree>
    <p:extLst>
      <p:ext uri="{BB962C8B-B14F-4D97-AF65-F5344CB8AC3E}">
        <p14:creationId xmlns:p14="http://schemas.microsoft.com/office/powerpoint/2010/main" val="3692222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0BA219-EE22-48F4-B23B-C09ECB122B26}" type="slidenum">
              <a:rPr lang="en-US" smtClean="0"/>
              <a:t>21</a:t>
            </a:fld>
            <a:endParaRPr lang="en-US"/>
          </a:p>
        </p:txBody>
      </p:sp>
    </p:spTree>
    <p:extLst>
      <p:ext uri="{BB962C8B-B14F-4D97-AF65-F5344CB8AC3E}">
        <p14:creationId xmlns:p14="http://schemas.microsoft.com/office/powerpoint/2010/main" val="3310975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0F32E0-4664-4AA2-887D-9E5B6112DDFF}" type="datetimeFigureOut">
              <a:rPr lang="en-US" smtClean="0"/>
              <a:t>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8C7861-7F5E-43BD-B226-CB445338EC0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084989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0F32E0-4664-4AA2-887D-9E5B6112DDFF}" type="datetimeFigureOut">
              <a:rPr lang="en-US" smtClean="0"/>
              <a:t>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3801399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0F32E0-4664-4AA2-887D-9E5B6112DDFF}" type="datetimeFigureOut">
              <a:rPr lang="en-US" smtClean="0"/>
              <a:t>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8C7861-7F5E-43BD-B226-CB445338EC0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7111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0F32E0-4664-4AA2-887D-9E5B6112DDFF}" type="datetimeFigureOut">
              <a:rPr lang="en-US" smtClean="0"/>
              <a:t>9/12/2020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1136425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0F32E0-4664-4AA2-887D-9E5B6112DDFF}" type="datetimeFigureOut">
              <a:rPr lang="en-US" smtClean="0"/>
              <a:t>9/12/2020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29257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0F32E0-4664-4AA2-887D-9E5B6112DDFF}" type="datetimeFigureOut">
              <a:rPr lang="en-US" smtClean="0"/>
              <a:t>9/12/2020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1403577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E0F32E0-4664-4AA2-887D-9E5B6112DDFF}" type="datetimeFigureOut">
              <a:rPr lang="en-US" smtClean="0"/>
              <a:t>9/12/2020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1071975456"/>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E0F32E0-4664-4AA2-887D-9E5B6112DDFF}" type="datetimeFigureOut">
              <a:rPr lang="en-US" smtClean="0"/>
              <a:t>9/12/2020</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68C7861-7F5E-43BD-B226-CB445338EC02}" type="slidenum">
              <a:rPr lang="en-US" smtClean="0"/>
              <a:t>‹#›</a:t>
            </a:fld>
            <a:endParaRPr lang="en-US"/>
          </a:p>
        </p:txBody>
      </p:sp>
    </p:spTree>
    <p:extLst>
      <p:ext uri="{BB962C8B-B14F-4D97-AF65-F5344CB8AC3E}">
        <p14:creationId xmlns:p14="http://schemas.microsoft.com/office/powerpoint/2010/main" val="236737805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0F32E0-4664-4AA2-887D-9E5B6112DDFF}" type="datetimeFigureOut">
              <a:rPr lang="en-US" smtClean="0"/>
              <a:t>9/12/2020</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4024613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0F32E0-4664-4AA2-887D-9E5B6112DDFF}" type="datetimeFigureOut">
              <a:rPr lang="en-US" smtClean="0"/>
              <a:t>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501332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0F32E0-4664-4AA2-887D-9E5B6112DDFF}" type="datetimeFigureOut">
              <a:rPr lang="en-US" smtClean="0"/>
              <a:t>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8C7861-7F5E-43BD-B226-CB445338EC02}" type="slidenum">
              <a:rPr lang="en-US" smtClean="0"/>
              <a:t>‹#›</a:t>
            </a:fld>
            <a:endParaRPr lang="en-US"/>
          </a:p>
        </p:txBody>
      </p:sp>
    </p:spTree>
    <p:extLst>
      <p:ext uri="{BB962C8B-B14F-4D97-AF65-F5344CB8AC3E}">
        <p14:creationId xmlns:p14="http://schemas.microsoft.com/office/powerpoint/2010/main" val="2086228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E0F32E0-4664-4AA2-887D-9E5B6112DDFF}" type="datetimeFigureOut">
              <a:rPr lang="en-US" smtClean="0"/>
              <a:t>9/12/2020</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68C7861-7F5E-43BD-B226-CB445338EC0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0492359"/>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0.tiff"/></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tiff"/></Relationships>
</file>

<file path=ppt/slides/_rels/slide13.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hyperlink" Target="http://www.holcombcounselingandconsulting.com/" TargetMode="External"/><Relationship Id="rId4" Type="http://schemas.openxmlformats.org/officeDocument/2006/relationships/diagramLayout" Target="../diagrams/layout1.xml"/><Relationship Id="rId9" Type="http://schemas.openxmlformats.org/officeDocument/2006/relationships/hyperlink" Target="mailto:holcombcounselingandconsulting@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51B64-CF79-4E0F-B1A8-84330A45ABE1}"/>
              </a:ext>
            </a:extLst>
          </p:cNvPr>
          <p:cNvSpPr>
            <a:spLocks noGrp="1"/>
          </p:cNvSpPr>
          <p:nvPr>
            <p:ph type="ctrTitle"/>
          </p:nvPr>
        </p:nvSpPr>
        <p:spPr>
          <a:xfrm>
            <a:off x="3836504" y="758952"/>
            <a:ext cx="7319175" cy="3566160"/>
          </a:xfrm>
        </p:spPr>
        <p:txBody>
          <a:bodyPr>
            <a:normAutofit/>
          </a:bodyPr>
          <a:lstStyle/>
          <a:p>
            <a:r>
              <a:rPr lang="en-US" sz="7400" dirty="0"/>
              <a:t>Racial Trauma and Its Impact on the Black Community</a:t>
            </a:r>
          </a:p>
        </p:txBody>
      </p:sp>
      <p:sp>
        <p:nvSpPr>
          <p:cNvPr id="3" name="Subtitle 2">
            <a:extLst>
              <a:ext uri="{FF2B5EF4-FFF2-40B4-BE49-F238E27FC236}">
                <a16:creationId xmlns:a16="http://schemas.microsoft.com/office/drawing/2014/main" id="{1B2328E5-68D3-4ADC-886A-4DE4E73CA81D}"/>
              </a:ext>
            </a:extLst>
          </p:cNvPr>
          <p:cNvSpPr>
            <a:spLocks noGrp="1"/>
          </p:cNvSpPr>
          <p:nvPr>
            <p:ph type="subTitle" idx="1"/>
          </p:nvPr>
        </p:nvSpPr>
        <p:spPr>
          <a:xfrm>
            <a:off x="3836504" y="4455620"/>
            <a:ext cx="7321946" cy="1143000"/>
          </a:xfrm>
        </p:spPr>
        <p:txBody>
          <a:bodyPr>
            <a:normAutofit/>
          </a:bodyPr>
          <a:lstStyle/>
          <a:p>
            <a:r>
              <a:rPr lang="en-US" dirty="0"/>
              <a:t>Dr. Jamila Holcomb</a:t>
            </a:r>
          </a:p>
          <a:p>
            <a:r>
              <a:rPr lang="en-US" dirty="0"/>
              <a:t>Licensed Marriage and Family Therapist</a:t>
            </a:r>
          </a:p>
        </p:txBody>
      </p:sp>
      <p:pic>
        <p:nvPicPr>
          <p:cNvPr id="5" name="Picture 4" descr="A picture containing flower, bird&#10;&#10;Description automatically generated">
            <a:extLst>
              <a:ext uri="{FF2B5EF4-FFF2-40B4-BE49-F238E27FC236}">
                <a16:creationId xmlns:a16="http://schemas.microsoft.com/office/drawing/2014/main" id="{6DDE6E89-A74A-40AE-8783-5CB6BEE192F0}"/>
              </a:ext>
            </a:extLst>
          </p:cNvPr>
          <p:cNvPicPr>
            <a:picLocks noChangeAspect="1"/>
          </p:cNvPicPr>
          <p:nvPr/>
        </p:nvPicPr>
        <p:blipFill rotWithShape="1">
          <a:blip r:embed="rId2">
            <a:extLst>
              <a:ext uri="{28A0092B-C50C-407E-A947-70E740481C1C}">
                <a14:useLocalDpi xmlns:a14="http://schemas.microsoft.com/office/drawing/2010/main" val="0"/>
              </a:ext>
            </a:extLst>
          </a:blip>
          <a:srcRect l="3618" t="12923" r="9327" b="24709"/>
          <a:stretch/>
        </p:blipFill>
        <p:spPr>
          <a:xfrm>
            <a:off x="929818" y="2292219"/>
            <a:ext cx="2449486" cy="1754862"/>
          </a:xfrm>
          <a:prstGeom prst="rect">
            <a:avLst/>
          </a:prstGeom>
        </p:spPr>
      </p:pic>
    </p:spTree>
    <p:extLst>
      <p:ext uri="{BB962C8B-B14F-4D97-AF65-F5344CB8AC3E}">
        <p14:creationId xmlns:p14="http://schemas.microsoft.com/office/powerpoint/2010/main" val="2245906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27500-CECD-492A-A491-46563339F0B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B6DEA40D-B0FA-4706-9355-648F16A331D3}"/>
              </a:ext>
            </a:extLst>
          </p:cNvPr>
          <p:cNvSpPr>
            <a:spLocks noGrp="1"/>
          </p:cNvSpPr>
          <p:nvPr>
            <p:ph idx="1"/>
          </p:nvPr>
        </p:nvSpPr>
        <p:spPr>
          <a:xfrm>
            <a:off x="1097280" y="1931326"/>
            <a:ext cx="10058400" cy="4023360"/>
          </a:xfrm>
        </p:spPr>
        <p:txBody>
          <a:bodyPr>
            <a:normAutofit/>
          </a:bodyPr>
          <a:lstStyle/>
          <a:p>
            <a:pPr>
              <a:buFont typeface="Arial" panose="020B0604020202020204" pitchFamily="34" charset="0"/>
              <a:buChar char="•"/>
            </a:pPr>
            <a:r>
              <a:rPr lang="en-US" sz="2800" dirty="0"/>
              <a:t>Describe the current racial and mental health climate</a:t>
            </a:r>
          </a:p>
          <a:p>
            <a:pPr>
              <a:buFont typeface="Arial" panose="020B0604020202020204" pitchFamily="34" charset="0"/>
              <a:buChar char="•"/>
            </a:pPr>
            <a:r>
              <a:rPr lang="en-US" sz="2800" dirty="0"/>
              <a:t>Define racial trauma</a:t>
            </a:r>
          </a:p>
          <a:p>
            <a:pPr>
              <a:buFont typeface="Arial" panose="020B0604020202020204" pitchFamily="34" charset="0"/>
              <a:buChar char="•"/>
            </a:pPr>
            <a:r>
              <a:rPr lang="en-US" sz="2800" dirty="0"/>
              <a:t>Identify ways racial trauma can be experienced</a:t>
            </a:r>
          </a:p>
          <a:p>
            <a:pPr>
              <a:buFont typeface="Arial" panose="020B0604020202020204" pitchFamily="34" charset="0"/>
              <a:buChar char="•"/>
            </a:pPr>
            <a:r>
              <a:rPr lang="en-US" sz="2800" dirty="0"/>
              <a:t>Discuss the impacts of racial trauma</a:t>
            </a:r>
          </a:p>
          <a:p>
            <a:pPr>
              <a:buFont typeface="Arial" panose="020B0604020202020204" pitchFamily="34" charset="0"/>
              <a:buChar char="•"/>
            </a:pPr>
            <a:r>
              <a:rPr lang="en-US" sz="2800" dirty="0"/>
              <a:t>Explore healing practices </a:t>
            </a:r>
          </a:p>
          <a:p>
            <a:pPr>
              <a:buFont typeface="Arial" panose="020B0604020202020204" pitchFamily="34" charset="0"/>
              <a:buChar char="•"/>
            </a:pPr>
            <a:r>
              <a:rPr lang="en-US" sz="2800" dirty="0"/>
              <a:t>Consider organizational implications</a:t>
            </a:r>
          </a:p>
        </p:txBody>
      </p:sp>
      <p:pic>
        <p:nvPicPr>
          <p:cNvPr id="5" name="Picture 4" descr="A picture containing flower, bird&#10;&#10;Description automatically generated">
            <a:extLst>
              <a:ext uri="{FF2B5EF4-FFF2-40B4-BE49-F238E27FC236}">
                <a16:creationId xmlns:a16="http://schemas.microsoft.com/office/drawing/2014/main" id="{226EEAF1-FD73-4EC9-9ACB-A9DD3E6036F7}"/>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964227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83F5D-A9B0-4631-8490-182C416654F5}"/>
              </a:ext>
            </a:extLst>
          </p:cNvPr>
          <p:cNvSpPr>
            <a:spLocks noGrp="1"/>
          </p:cNvSpPr>
          <p:nvPr>
            <p:ph type="title"/>
          </p:nvPr>
        </p:nvSpPr>
        <p:spPr/>
        <p:txBody>
          <a:bodyPr/>
          <a:lstStyle/>
          <a:p>
            <a:r>
              <a:rPr lang="en-US" dirty="0"/>
              <a:t>Current Racial Climate</a:t>
            </a:r>
          </a:p>
        </p:txBody>
      </p:sp>
      <p:sp>
        <p:nvSpPr>
          <p:cNvPr id="3" name="Content Placeholder 2">
            <a:extLst>
              <a:ext uri="{FF2B5EF4-FFF2-40B4-BE49-F238E27FC236}">
                <a16:creationId xmlns:a16="http://schemas.microsoft.com/office/drawing/2014/main" id="{6DD04318-67CB-4EC8-A845-17030B9A8FC7}"/>
              </a:ext>
            </a:extLst>
          </p:cNvPr>
          <p:cNvSpPr>
            <a:spLocks noGrp="1"/>
          </p:cNvSpPr>
          <p:nvPr>
            <p:ph idx="1"/>
          </p:nvPr>
        </p:nvSpPr>
        <p:spPr>
          <a:xfrm>
            <a:off x="940056" y="1991571"/>
            <a:ext cx="5713095" cy="4023360"/>
          </a:xfrm>
        </p:spPr>
        <p:txBody>
          <a:bodyPr/>
          <a:lstStyle/>
          <a:p>
            <a:pPr>
              <a:buFont typeface="Arial" panose="020B0604020202020204" pitchFamily="34" charset="0"/>
              <a:buChar char="•"/>
            </a:pPr>
            <a:r>
              <a:rPr lang="en-US" sz="3200" dirty="0"/>
              <a:t>Increased visibility of the violence and hate crimes</a:t>
            </a:r>
          </a:p>
          <a:p>
            <a:pPr lvl="1"/>
            <a:r>
              <a:rPr lang="en-US" sz="2800" dirty="0"/>
              <a:t>By law enforcement and by civilians policing Black bodies</a:t>
            </a:r>
          </a:p>
          <a:p>
            <a:pPr>
              <a:buFont typeface="Arial" panose="020B0604020202020204" pitchFamily="34" charset="0"/>
              <a:buChar char="•"/>
            </a:pPr>
            <a:r>
              <a:rPr lang="en-US" sz="3200" dirty="0"/>
              <a:t>Increased frequency and acceptability</a:t>
            </a:r>
          </a:p>
          <a:p>
            <a:endParaRPr lang="en-US" dirty="0"/>
          </a:p>
        </p:txBody>
      </p:sp>
      <p:pic>
        <p:nvPicPr>
          <p:cNvPr id="4" name="Picture 2" descr="Most say it’s now more common for people to express racist or racially insensitive views">
            <a:extLst>
              <a:ext uri="{FF2B5EF4-FFF2-40B4-BE49-F238E27FC236}">
                <a16:creationId xmlns:a16="http://schemas.microsoft.com/office/drawing/2014/main" id="{B7A34462-8B76-4866-9C58-390BB0FEC0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3151" y="1991571"/>
            <a:ext cx="5384020" cy="42174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flower, bird&#10;&#10;Description automatically generated">
            <a:extLst>
              <a:ext uri="{FF2B5EF4-FFF2-40B4-BE49-F238E27FC236}">
                <a16:creationId xmlns:a16="http://schemas.microsoft.com/office/drawing/2014/main" id="{021ABB5F-7FC0-461C-9017-ADA07C834E1F}"/>
              </a:ext>
            </a:extLst>
          </p:cNvPr>
          <p:cNvPicPr>
            <a:picLocks noChangeAspect="1"/>
          </p:cNvPicPr>
          <p:nvPr/>
        </p:nvPicPr>
        <p:blipFill rotWithShape="1">
          <a:blip r:embed="rId4">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95058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D5300-D087-4F81-9B17-6EB1593F9842}"/>
              </a:ext>
            </a:extLst>
          </p:cNvPr>
          <p:cNvSpPr>
            <a:spLocks noGrp="1"/>
          </p:cNvSpPr>
          <p:nvPr>
            <p:ph type="title"/>
          </p:nvPr>
        </p:nvSpPr>
        <p:spPr/>
        <p:txBody>
          <a:bodyPr/>
          <a:lstStyle/>
          <a:p>
            <a:r>
              <a:rPr lang="en-US" dirty="0"/>
              <a:t>Current Racial Climate</a:t>
            </a:r>
          </a:p>
        </p:txBody>
      </p:sp>
      <p:sp>
        <p:nvSpPr>
          <p:cNvPr id="3" name="Content Placeholder 2">
            <a:extLst>
              <a:ext uri="{FF2B5EF4-FFF2-40B4-BE49-F238E27FC236}">
                <a16:creationId xmlns:a16="http://schemas.microsoft.com/office/drawing/2014/main" id="{FD9DDE6A-2CC9-432E-95B0-2B12BEFFA83F}"/>
              </a:ext>
            </a:extLst>
          </p:cNvPr>
          <p:cNvSpPr>
            <a:spLocks noGrp="1"/>
          </p:cNvSpPr>
          <p:nvPr>
            <p:ph idx="1"/>
          </p:nvPr>
        </p:nvSpPr>
        <p:spPr>
          <a:xfrm>
            <a:off x="1097280" y="1845734"/>
            <a:ext cx="11094720" cy="4023360"/>
          </a:xfrm>
        </p:spPr>
        <p:txBody>
          <a:bodyPr/>
          <a:lstStyle/>
          <a:p>
            <a:pPr>
              <a:buFont typeface="Arial" panose="020B0604020202020204" pitchFamily="34" charset="0"/>
              <a:buChar char="•"/>
            </a:pPr>
            <a:r>
              <a:rPr lang="en-US" sz="3200" dirty="0"/>
              <a:t>Increased coverage in the media</a:t>
            </a:r>
          </a:p>
          <a:p>
            <a:pPr lvl="1"/>
            <a:r>
              <a:rPr lang="en-US" sz="2800" dirty="0"/>
              <a:t>For better and for worse</a:t>
            </a:r>
          </a:p>
          <a:p>
            <a:pPr lvl="1"/>
            <a:r>
              <a:rPr lang="en-US" sz="2800" dirty="0"/>
              <a:t>Jacob Blake, </a:t>
            </a:r>
            <a:r>
              <a:rPr lang="en-US" sz="2800" dirty="0" err="1"/>
              <a:t>Rayshard</a:t>
            </a:r>
            <a:r>
              <a:rPr lang="en-US" sz="2800" dirty="0"/>
              <a:t> Brooks, George Floyd, Breonna Taylor, </a:t>
            </a:r>
            <a:r>
              <a:rPr lang="en-US" sz="2800" dirty="0" err="1"/>
              <a:t>Ahmaud</a:t>
            </a:r>
            <a:r>
              <a:rPr lang="en-US" sz="2800" dirty="0"/>
              <a:t> </a:t>
            </a:r>
            <a:r>
              <a:rPr lang="en-US" sz="2800" dirty="0" err="1"/>
              <a:t>Arbery</a:t>
            </a:r>
            <a:r>
              <a:rPr lang="en-US" sz="2800" dirty="0"/>
              <a:t>…</a:t>
            </a:r>
          </a:p>
          <a:p>
            <a:endParaRPr lang="en-US" dirty="0"/>
          </a:p>
        </p:txBody>
      </p:sp>
      <p:pic>
        <p:nvPicPr>
          <p:cNvPr id="4" name="Picture 2" descr="The Death of George Floyd in Minneapolis: What We Know So Far ...">
            <a:extLst>
              <a:ext uri="{FF2B5EF4-FFF2-40B4-BE49-F238E27FC236}">
                <a16:creationId xmlns:a16="http://schemas.microsoft.com/office/drawing/2014/main" id="{3CF2F53C-D210-4CCE-B135-C1DC8F8330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5575" y="3882886"/>
            <a:ext cx="2100849" cy="22192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Beyoncé seeks justice for Breonna Taylor in letter to Kentucky ...">
            <a:extLst>
              <a:ext uri="{FF2B5EF4-FFF2-40B4-BE49-F238E27FC236}">
                <a16:creationId xmlns:a16="http://schemas.microsoft.com/office/drawing/2014/main" id="{C54883C9-CE43-4649-953F-25BE0F123B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5717" y="3865306"/>
            <a:ext cx="2264001" cy="22640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Justice Department will investigate Ahmaud Arbery's death as a ...">
            <a:extLst>
              <a:ext uri="{FF2B5EF4-FFF2-40B4-BE49-F238E27FC236}">
                <a16:creationId xmlns:a16="http://schemas.microsoft.com/office/drawing/2014/main" id="{6FC3CA03-97C7-4960-AB6C-760754CD2A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34679" y="3866589"/>
            <a:ext cx="1900179" cy="223550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670C2A8-E8D9-459C-963D-EBF890A5BD51}"/>
              </a:ext>
            </a:extLst>
          </p:cNvPr>
          <p:cNvSpPr txBox="1"/>
          <p:nvPr/>
        </p:nvSpPr>
        <p:spPr>
          <a:xfrm>
            <a:off x="5731163" y="6121108"/>
            <a:ext cx="1348930" cy="251460"/>
          </a:xfrm>
          <a:prstGeom prst="rect">
            <a:avLst/>
          </a:prstGeom>
          <a:noFill/>
        </p:spPr>
        <p:txBody>
          <a:bodyPr wrap="square" rtlCol="0">
            <a:spAutoFit/>
          </a:bodyPr>
          <a:lstStyle/>
          <a:p>
            <a:r>
              <a:rPr lang="en-US" sz="1050" dirty="0">
                <a:solidFill>
                  <a:schemeClr val="bg2">
                    <a:lumMod val="50000"/>
                  </a:schemeClr>
                </a:solidFill>
              </a:rPr>
              <a:t>Gold, 2020</a:t>
            </a:r>
          </a:p>
        </p:txBody>
      </p:sp>
      <p:sp>
        <p:nvSpPr>
          <p:cNvPr id="9" name="TextBox 8">
            <a:extLst>
              <a:ext uri="{FF2B5EF4-FFF2-40B4-BE49-F238E27FC236}">
                <a16:creationId xmlns:a16="http://schemas.microsoft.com/office/drawing/2014/main" id="{B3F94D14-F65A-414A-BF1B-DE7FB1360ED2}"/>
              </a:ext>
            </a:extLst>
          </p:cNvPr>
          <p:cNvSpPr txBox="1"/>
          <p:nvPr/>
        </p:nvSpPr>
        <p:spPr>
          <a:xfrm>
            <a:off x="8120012" y="6121108"/>
            <a:ext cx="1348930" cy="251460"/>
          </a:xfrm>
          <a:prstGeom prst="rect">
            <a:avLst/>
          </a:prstGeom>
          <a:noFill/>
        </p:spPr>
        <p:txBody>
          <a:bodyPr wrap="square" rtlCol="0">
            <a:spAutoFit/>
          </a:bodyPr>
          <a:lstStyle/>
          <a:p>
            <a:r>
              <a:rPr lang="en-US" sz="1050" dirty="0">
                <a:solidFill>
                  <a:schemeClr val="bg2">
                    <a:lumMod val="50000"/>
                  </a:schemeClr>
                </a:solidFill>
              </a:rPr>
              <a:t>BBC, 2020</a:t>
            </a:r>
          </a:p>
        </p:txBody>
      </p:sp>
      <p:sp>
        <p:nvSpPr>
          <p:cNvPr id="10" name="TextBox 9">
            <a:extLst>
              <a:ext uri="{FF2B5EF4-FFF2-40B4-BE49-F238E27FC236}">
                <a16:creationId xmlns:a16="http://schemas.microsoft.com/office/drawing/2014/main" id="{178048E6-586F-4551-B845-F61E2439B3FC}"/>
              </a:ext>
            </a:extLst>
          </p:cNvPr>
          <p:cNvSpPr txBox="1"/>
          <p:nvPr/>
        </p:nvSpPr>
        <p:spPr>
          <a:xfrm>
            <a:off x="10485928" y="6102094"/>
            <a:ext cx="1348930" cy="251460"/>
          </a:xfrm>
          <a:prstGeom prst="rect">
            <a:avLst/>
          </a:prstGeom>
          <a:noFill/>
        </p:spPr>
        <p:txBody>
          <a:bodyPr wrap="square" rtlCol="0">
            <a:spAutoFit/>
          </a:bodyPr>
          <a:lstStyle/>
          <a:p>
            <a:r>
              <a:rPr lang="en-US" sz="1050" dirty="0">
                <a:solidFill>
                  <a:schemeClr val="bg2">
                    <a:lumMod val="50000"/>
                  </a:schemeClr>
                </a:solidFill>
              </a:rPr>
              <a:t>CBS, 2020</a:t>
            </a:r>
          </a:p>
        </p:txBody>
      </p:sp>
      <p:pic>
        <p:nvPicPr>
          <p:cNvPr id="1026" name="Picture 2" descr="What We Know About the Killing of Rayshard Brooks">
            <a:extLst>
              <a:ext uri="{FF2B5EF4-FFF2-40B4-BE49-F238E27FC236}">
                <a16:creationId xmlns:a16="http://schemas.microsoft.com/office/drawing/2014/main" id="{7CE8FA43-711A-46AD-9C7A-73D6713AE63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0469" y="3882886"/>
            <a:ext cx="2219207" cy="221920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267D3CAD-62B4-46B4-8DFA-6322237E3E92}"/>
              </a:ext>
            </a:extLst>
          </p:cNvPr>
          <p:cNvSpPr txBox="1"/>
          <p:nvPr/>
        </p:nvSpPr>
        <p:spPr>
          <a:xfrm>
            <a:off x="3342314" y="6102093"/>
            <a:ext cx="1348930" cy="251460"/>
          </a:xfrm>
          <a:prstGeom prst="rect">
            <a:avLst/>
          </a:prstGeom>
          <a:noFill/>
        </p:spPr>
        <p:txBody>
          <a:bodyPr wrap="square" rtlCol="0">
            <a:spAutoFit/>
          </a:bodyPr>
          <a:lstStyle/>
          <a:p>
            <a:r>
              <a:rPr lang="en-US" sz="1050" dirty="0">
                <a:solidFill>
                  <a:schemeClr val="bg2">
                    <a:lumMod val="50000"/>
                  </a:schemeClr>
                </a:solidFill>
              </a:rPr>
              <a:t>Danner, 2020</a:t>
            </a:r>
          </a:p>
        </p:txBody>
      </p:sp>
      <p:pic>
        <p:nvPicPr>
          <p:cNvPr id="1028" name="Picture 4" descr="Fact check: Jacob Blake sex assault charge tied to woman, not child">
            <a:extLst>
              <a:ext uri="{FF2B5EF4-FFF2-40B4-BE49-F238E27FC236}">
                <a16:creationId xmlns:a16="http://schemas.microsoft.com/office/drawing/2014/main" id="{1ADECEF3-82B8-4970-B249-58774ACA10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987" y="3912436"/>
            <a:ext cx="2166670" cy="216010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2A32A87D-879D-4016-8250-0813B8208CDC}"/>
              </a:ext>
            </a:extLst>
          </p:cNvPr>
          <p:cNvSpPr txBox="1"/>
          <p:nvPr/>
        </p:nvSpPr>
        <p:spPr>
          <a:xfrm>
            <a:off x="899018" y="6075056"/>
            <a:ext cx="1348930" cy="251460"/>
          </a:xfrm>
          <a:prstGeom prst="rect">
            <a:avLst/>
          </a:prstGeom>
          <a:noFill/>
        </p:spPr>
        <p:txBody>
          <a:bodyPr wrap="square" rtlCol="0">
            <a:spAutoFit/>
          </a:bodyPr>
          <a:lstStyle/>
          <a:p>
            <a:r>
              <a:rPr lang="en-US" sz="1050" dirty="0" err="1">
                <a:solidFill>
                  <a:schemeClr val="bg2">
                    <a:lumMod val="50000"/>
                  </a:schemeClr>
                </a:solidFill>
              </a:rPr>
              <a:t>Litke</a:t>
            </a:r>
            <a:r>
              <a:rPr lang="en-US" sz="1050" dirty="0">
                <a:solidFill>
                  <a:schemeClr val="bg2">
                    <a:lumMod val="50000"/>
                  </a:schemeClr>
                </a:solidFill>
              </a:rPr>
              <a:t>, 2020</a:t>
            </a:r>
          </a:p>
        </p:txBody>
      </p:sp>
      <p:pic>
        <p:nvPicPr>
          <p:cNvPr id="14" name="Picture 13" descr="A picture containing flower, bird&#10;&#10;Description automatically generated">
            <a:extLst>
              <a:ext uri="{FF2B5EF4-FFF2-40B4-BE49-F238E27FC236}">
                <a16:creationId xmlns:a16="http://schemas.microsoft.com/office/drawing/2014/main" id="{60F6B3BB-8D2A-40B0-BC66-779181FA5C9F}"/>
              </a:ext>
            </a:extLst>
          </p:cNvPr>
          <p:cNvPicPr>
            <a:picLocks noChangeAspect="1"/>
          </p:cNvPicPr>
          <p:nvPr/>
        </p:nvPicPr>
        <p:blipFill rotWithShape="1">
          <a:blip r:embed="rId8">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1030915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3"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6F99E-DD0B-44E7-AF04-CD20DB11FD2D}"/>
              </a:ext>
            </a:extLst>
          </p:cNvPr>
          <p:cNvSpPr>
            <a:spLocks noGrp="1"/>
          </p:cNvSpPr>
          <p:nvPr>
            <p:ph type="title"/>
          </p:nvPr>
        </p:nvSpPr>
        <p:spPr/>
        <p:txBody>
          <a:bodyPr/>
          <a:lstStyle/>
          <a:p>
            <a:r>
              <a:rPr lang="en-US" dirty="0"/>
              <a:t>Current Mental Health Concerns</a:t>
            </a:r>
          </a:p>
        </p:txBody>
      </p:sp>
      <p:sp>
        <p:nvSpPr>
          <p:cNvPr id="3" name="Content Placeholder 2">
            <a:extLst>
              <a:ext uri="{FF2B5EF4-FFF2-40B4-BE49-F238E27FC236}">
                <a16:creationId xmlns:a16="http://schemas.microsoft.com/office/drawing/2014/main" id="{6B6FBFF5-3ACC-42F3-A60D-65D82ABB1EFF}"/>
              </a:ext>
            </a:extLst>
          </p:cNvPr>
          <p:cNvSpPr>
            <a:spLocks noGrp="1"/>
          </p:cNvSpPr>
          <p:nvPr>
            <p:ph idx="1"/>
          </p:nvPr>
        </p:nvSpPr>
        <p:spPr/>
        <p:txBody>
          <a:bodyPr/>
          <a:lstStyle/>
          <a:p>
            <a:pPr>
              <a:buFont typeface="Arial" panose="020B0604020202020204" pitchFamily="34" charset="0"/>
              <a:buChar char="•"/>
            </a:pPr>
            <a:r>
              <a:rPr lang="en-US" sz="3200" dirty="0"/>
              <a:t>Increased mental health concerns</a:t>
            </a:r>
          </a:p>
          <a:p>
            <a:pPr lvl="1"/>
            <a:r>
              <a:rPr lang="en-US" sz="2800" dirty="0"/>
              <a:t>Anger</a:t>
            </a:r>
          </a:p>
          <a:p>
            <a:pPr lvl="1"/>
            <a:r>
              <a:rPr lang="en-US" sz="2800" dirty="0"/>
              <a:t>Anxiety and Depression</a:t>
            </a:r>
          </a:p>
          <a:p>
            <a:pPr lvl="1"/>
            <a:r>
              <a:rPr lang="en-US" sz="2800" dirty="0"/>
              <a:t>Helplessness</a:t>
            </a:r>
          </a:p>
          <a:p>
            <a:pPr lvl="1"/>
            <a:r>
              <a:rPr lang="en-US" sz="2800" dirty="0"/>
              <a:t>Avoidance</a:t>
            </a:r>
          </a:p>
          <a:p>
            <a:pPr lvl="1"/>
            <a:r>
              <a:rPr lang="en-US" sz="2800" dirty="0"/>
              <a:t>Fear and Distrust</a:t>
            </a:r>
          </a:p>
          <a:p>
            <a:pPr>
              <a:buFont typeface="Arial" panose="020B0604020202020204" pitchFamily="34" charset="0"/>
              <a:buChar char="•"/>
            </a:pPr>
            <a:r>
              <a:rPr lang="en-US" sz="3000" dirty="0"/>
              <a:t>Disparities in access to mental health services for Black Americans </a:t>
            </a:r>
            <a:r>
              <a:rPr lang="en-US" sz="1400" dirty="0">
                <a:solidFill>
                  <a:schemeClr val="bg2">
                    <a:lumMod val="50000"/>
                  </a:schemeClr>
                </a:solidFill>
              </a:rPr>
              <a:t>(NAMI)</a:t>
            </a:r>
            <a:endParaRPr lang="en-US" sz="3000" dirty="0">
              <a:solidFill>
                <a:schemeClr val="bg2">
                  <a:lumMod val="50000"/>
                </a:schemeClr>
              </a:solidFill>
            </a:endParaRPr>
          </a:p>
          <a:p>
            <a:pPr lvl="1"/>
            <a:endParaRPr lang="en-US" sz="2800" dirty="0"/>
          </a:p>
          <a:p>
            <a:endParaRPr lang="en-US" dirty="0"/>
          </a:p>
        </p:txBody>
      </p:sp>
      <p:pic>
        <p:nvPicPr>
          <p:cNvPr id="33" name="Picture 32" descr="A picture containing flower, bird&#10;&#10;Description automatically generated">
            <a:extLst>
              <a:ext uri="{FF2B5EF4-FFF2-40B4-BE49-F238E27FC236}">
                <a16:creationId xmlns:a16="http://schemas.microsoft.com/office/drawing/2014/main" id="{B98338E3-8E72-4316-92E6-12E7932CFC34}"/>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699242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6C0E7-8A74-4174-8AF5-F0BE74D72E18}"/>
              </a:ext>
            </a:extLst>
          </p:cNvPr>
          <p:cNvSpPr>
            <a:spLocks noGrp="1"/>
          </p:cNvSpPr>
          <p:nvPr>
            <p:ph type="title"/>
          </p:nvPr>
        </p:nvSpPr>
        <p:spPr/>
        <p:txBody>
          <a:bodyPr/>
          <a:lstStyle/>
          <a:p>
            <a:r>
              <a:rPr lang="en-US" dirty="0"/>
              <a:t>What is Racial Trauma?</a:t>
            </a:r>
          </a:p>
        </p:txBody>
      </p:sp>
      <p:sp>
        <p:nvSpPr>
          <p:cNvPr id="3" name="Content Placeholder 2">
            <a:extLst>
              <a:ext uri="{FF2B5EF4-FFF2-40B4-BE49-F238E27FC236}">
                <a16:creationId xmlns:a16="http://schemas.microsoft.com/office/drawing/2014/main" id="{76811A93-2DC8-4A05-8651-63CC5FEC5282}"/>
              </a:ext>
            </a:extLst>
          </p:cNvPr>
          <p:cNvSpPr>
            <a:spLocks noGrp="1"/>
          </p:cNvSpPr>
          <p:nvPr>
            <p:ph idx="1"/>
          </p:nvPr>
        </p:nvSpPr>
        <p:spPr>
          <a:xfrm>
            <a:off x="1097280" y="1895060"/>
            <a:ext cx="10058400" cy="3974033"/>
          </a:xfrm>
        </p:spPr>
        <p:txBody>
          <a:bodyPr>
            <a:normAutofit/>
          </a:bodyPr>
          <a:lstStyle/>
          <a:p>
            <a:pPr>
              <a:buFont typeface="Arial" panose="020B0604020202020204" pitchFamily="34" charset="0"/>
              <a:buChar char="•"/>
            </a:pPr>
            <a:r>
              <a:rPr lang="en-US" sz="3200" b="1" dirty="0"/>
              <a:t>Racial trauma or race-based traumatic stress</a:t>
            </a:r>
            <a:r>
              <a:rPr lang="en-US" sz="3200" dirty="0"/>
              <a:t>: the physical, emotional, and psychological pain associated with personally experiencing or witnessing racism/discrimination</a:t>
            </a:r>
          </a:p>
          <a:p>
            <a:pPr lvl="1"/>
            <a:r>
              <a:rPr lang="en-US" sz="2800" dirty="0"/>
              <a:t>Similar impacts as experiencing other traumas</a:t>
            </a:r>
          </a:p>
          <a:p>
            <a:pPr lvl="1"/>
            <a:r>
              <a:rPr lang="en-US" sz="2800" dirty="0"/>
              <a:t>Pervasive and multifaceted </a:t>
            </a:r>
          </a:p>
          <a:p>
            <a:pPr lvl="1"/>
            <a:r>
              <a:rPr lang="en-US" sz="2800" dirty="0"/>
              <a:t>Co-occurs along with other traumas </a:t>
            </a:r>
          </a:p>
          <a:p>
            <a:endParaRPr lang="en-US" sz="2800" dirty="0"/>
          </a:p>
        </p:txBody>
      </p:sp>
      <p:sp>
        <p:nvSpPr>
          <p:cNvPr id="5" name="TextBox 4">
            <a:extLst>
              <a:ext uri="{FF2B5EF4-FFF2-40B4-BE49-F238E27FC236}">
                <a16:creationId xmlns:a16="http://schemas.microsoft.com/office/drawing/2014/main" id="{233DAF2A-5026-49D6-89F8-00B29DFB2C33}"/>
              </a:ext>
            </a:extLst>
          </p:cNvPr>
          <p:cNvSpPr txBox="1"/>
          <p:nvPr/>
        </p:nvSpPr>
        <p:spPr>
          <a:xfrm>
            <a:off x="7489064" y="5869093"/>
            <a:ext cx="5105400" cy="523220"/>
          </a:xfrm>
          <a:prstGeom prst="rect">
            <a:avLst/>
          </a:prstGeom>
          <a:noFill/>
        </p:spPr>
        <p:txBody>
          <a:bodyPr wrap="square" rtlCol="0">
            <a:spAutoFit/>
          </a:bodyPr>
          <a:lstStyle/>
          <a:p>
            <a:r>
              <a:rPr lang="en-US" sz="1400" dirty="0">
                <a:solidFill>
                  <a:schemeClr val="bg2">
                    <a:lumMod val="50000"/>
                  </a:schemeClr>
                </a:solidFill>
                <a:ea typeface="Calibri" panose="020F0502020204030204" pitchFamily="34" charset="0"/>
              </a:rPr>
              <a:t>Bryant-Davis &amp; Ocampo, 2006 ; Carter</a:t>
            </a:r>
            <a:r>
              <a:rPr lang="en-US" sz="1400" dirty="0">
                <a:solidFill>
                  <a:schemeClr val="bg2">
                    <a:lumMod val="50000"/>
                  </a:schemeClr>
                </a:solidFill>
                <a:effectLst/>
                <a:ea typeface="Calibri" panose="020F0502020204030204" pitchFamily="34" charset="0"/>
              </a:rPr>
              <a:t>, 2007; Comas-Diaz et al., 2019</a:t>
            </a:r>
            <a:endParaRPr lang="en-US" sz="1800" dirty="0">
              <a:solidFill>
                <a:schemeClr val="bg2">
                  <a:lumMod val="50000"/>
                </a:schemeClr>
              </a:solidFill>
            </a:endParaRPr>
          </a:p>
        </p:txBody>
      </p:sp>
      <p:pic>
        <p:nvPicPr>
          <p:cNvPr id="9" name="Picture 8" descr="A picture containing flower, bird&#10;&#10;Description automatically generated">
            <a:extLst>
              <a:ext uri="{FF2B5EF4-FFF2-40B4-BE49-F238E27FC236}">
                <a16:creationId xmlns:a16="http://schemas.microsoft.com/office/drawing/2014/main" id="{618260EC-6B77-4B1D-8D94-E4D7E4EFEBFD}"/>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67638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60E1-8F8B-47DC-B1B7-2D1C15D8D7D8}"/>
              </a:ext>
            </a:extLst>
          </p:cNvPr>
          <p:cNvSpPr>
            <a:spLocks noGrp="1"/>
          </p:cNvSpPr>
          <p:nvPr>
            <p:ph type="title"/>
          </p:nvPr>
        </p:nvSpPr>
        <p:spPr/>
        <p:txBody>
          <a:bodyPr/>
          <a:lstStyle/>
          <a:p>
            <a:r>
              <a:rPr lang="en-US" dirty="0"/>
              <a:t>Ways Racial Trauma Can Be Experienced</a:t>
            </a:r>
          </a:p>
        </p:txBody>
      </p:sp>
      <p:sp>
        <p:nvSpPr>
          <p:cNvPr id="3" name="Content Placeholder 2">
            <a:extLst>
              <a:ext uri="{FF2B5EF4-FFF2-40B4-BE49-F238E27FC236}">
                <a16:creationId xmlns:a16="http://schemas.microsoft.com/office/drawing/2014/main" id="{80652D93-8ED8-47C3-ACDC-3646B81225A6}"/>
              </a:ext>
            </a:extLst>
          </p:cNvPr>
          <p:cNvSpPr>
            <a:spLocks noGrp="1"/>
          </p:cNvSpPr>
          <p:nvPr>
            <p:ph idx="1"/>
          </p:nvPr>
        </p:nvSpPr>
        <p:spPr>
          <a:xfrm>
            <a:off x="1097280" y="1845733"/>
            <a:ext cx="10058400" cy="4023360"/>
          </a:xfrm>
        </p:spPr>
        <p:txBody>
          <a:bodyPr>
            <a:normAutofit/>
          </a:bodyPr>
          <a:lstStyle/>
          <a:p>
            <a:r>
              <a:rPr lang="en-US" sz="3200" dirty="0"/>
              <a:t>Race-Related Life Events</a:t>
            </a:r>
          </a:p>
          <a:p>
            <a:r>
              <a:rPr lang="en-US" sz="3200" dirty="0"/>
              <a:t>Microaggressions </a:t>
            </a:r>
          </a:p>
          <a:p>
            <a:r>
              <a:rPr lang="en-US" sz="3200" dirty="0"/>
              <a:t>Vicarious Racism Experiences</a:t>
            </a:r>
          </a:p>
          <a:p>
            <a:r>
              <a:rPr lang="en-US" sz="3200" dirty="0"/>
              <a:t>Collective Racism-Related Stress</a:t>
            </a:r>
          </a:p>
          <a:p>
            <a:r>
              <a:rPr lang="en-US" sz="3200" dirty="0"/>
              <a:t>Systemic Racism </a:t>
            </a:r>
          </a:p>
          <a:p>
            <a:r>
              <a:rPr lang="en-US" sz="3200" dirty="0"/>
              <a:t>Historical Trauma</a:t>
            </a:r>
          </a:p>
        </p:txBody>
      </p:sp>
      <p:pic>
        <p:nvPicPr>
          <p:cNvPr id="3074" name="Picture 2" descr="Not That Kind of Racism — Emmanuel Gospel Center">
            <a:extLst>
              <a:ext uri="{FF2B5EF4-FFF2-40B4-BE49-F238E27FC236}">
                <a16:creationId xmlns:a16="http://schemas.microsoft.com/office/drawing/2014/main" id="{CE6C6C8D-9979-437D-9EFC-19D09073D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9744" y="2446151"/>
            <a:ext cx="5522256" cy="27611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F501086-3233-4857-995D-5C7428A10F0B}"/>
              </a:ext>
            </a:extLst>
          </p:cNvPr>
          <p:cNvSpPr txBox="1"/>
          <p:nvPr/>
        </p:nvSpPr>
        <p:spPr>
          <a:xfrm>
            <a:off x="8756407" y="5286726"/>
            <a:ext cx="1348930" cy="251460"/>
          </a:xfrm>
          <a:prstGeom prst="rect">
            <a:avLst/>
          </a:prstGeom>
          <a:noFill/>
        </p:spPr>
        <p:txBody>
          <a:bodyPr wrap="square" rtlCol="0">
            <a:spAutoFit/>
          </a:bodyPr>
          <a:lstStyle/>
          <a:p>
            <a:pPr algn="ctr"/>
            <a:r>
              <a:rPr lang="en-US" sz="1050" dirty="0" err="1">
                <a:solidFill>
                  <a:schemeClr val="bg2">
                    <a:lumMod val="50000"/>
                  </a:schemeClr>
                </a:solidFill>
              </a:rPr>
              <a:t>Lietz</a:t>
            </a:r>
            <a:r>
              <a:rPr lang="en-US" sz="1050" dirty="0">
                <a:solidFill>
                  <a:schemeClr val="bg2">
                    <a:lumMod val="50000"/>
                  </a:schemeClr>
                </a:solidFill>
              </a:rPr>
              <a:t>, 2018</a:t>
            </a:r>
          </a:p>
        </p:txBody>
      </p:sp>
      <p:pic>
        <p:nvPicPr>
          <p:cNvPr id="4" name="Picture 3" descr="A picture containing flower, bird&#10;&#10;Description automatically generated">
            <a:extLst>
              <a:ext uri="{FF2B5EF4-FFF2-40B4-BE49-F238E27FC236}">
                <a16:creationId xmlns:a16="http://schemas.microsoft.com/office/drawing/2014/main" id="{83A8CEFC-2E62-4BD0-8A1C-FE5E6FB9651C}"/>
              </a:ext>
            </a:extLst>
          </p:cNvPr>
          <p:cNvPicPr>
            <a:picLocks noChangeAspect="1"/>
          </p:cNvPicPr>
          <p:nvPr/>
        </p:nvPicPr>
        <p:blipFill rotWithShape="1">
          <a:blip r:embed="rId4">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
        <p:nvSpPr>
          <p:cNvPr id="7" name="TextBox 6">
            <a:extLst>
              <a:ext uri="{FF2B5EF4-FFF2-40B4-BE49-F238E27FC236}">
                <a16:creationId xmlns:a16="http://schemas.microsoft.com/office/drawing/2014/main" id="{EA08EF8C-ED34-493B-BBC3-018D0FB70A20}"/>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spTree>
    <p:extLst>
      <p:ext uri="{BB962C8B-B14F-4D97-AF65-F5344CB8AC3E}">
        <p14:creationId xmlns:p14="http://schemas.microsoft.com/office/powerpoint/2010/main" val="71135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BBAE2-6DB6-4CB9-A23B-D5B3D3C49516}"/>
              </a:ext>
            </a:extLst>
          </p:cNvPr>
          <p:cNvSpPr>
            <a:spLocks noGrp="1"/>
          </p:cNvSpPr>
          <p:nvPr>
            <p:ph type="title"/>
          </p:nvPr>
        </p:nvSpPr>
        <p:spPr/>
        <p:txBody>
          <a:bodyPr/>
          <a:lstStyle/>
          <a:p>
            <a:r>
              <a:rPr lang="en-US" dirty="0"/>
              <a:t>Race-Related Life Events</a:t>
            </a:r>
          </a:p>
        </p:txBody>
      </p:sp>
      <p:sp>
        <p:nvSpPr>
          <p:cNvPr id="3" name="Content Placeholder 2">
            <a:extLst>
              <a:ext uri="{FF2B5EF4-FFF2-40B4-BE49-F238E27FC236}">
                <a16:creationId xmlns:a16="http://schemas.microsoft.com/office/drawing/2014/main" id="{336614DE-3741-4DF5-944D-0587DE84034E}"/>
              </a:ext>
            </a:extLst>
          </p:cNvPr>
          <p:cNvSpPr>
            <a:spLocks noGrp="1"/>
          </p:cNvSpPr>
          <p:nvPr>
            <p:ph idx="1"/>
          </p:nvPr>
        </p:nvSpPr>
        <p:spPr/>
        <p:txBody>
          <a:bodyPr>
            <a:normAutofit/>
          </a:bodyPr>
          <a:lstStyle/>
          <a:p>
            <a:pPr>
              <a:buFont typeface="Arial" panose="020B0604020202020204" pitchFamily="34" charset="0"/>
              <a:buChar char="•"/>
            </a:pPr>
            <a:r>
              <a:rPr lang="en-US" sz="2800" dirty="0"/>
              <a:t>Significant life events </a:t>
            </a:r>
          </a:p>
          <a:p>
            <a:pPr>
              <a:buFont typeface="Arial" panose="020B0604020202020204" pitchFamily="34" charset="0"/>
              <a:buChar char="•"/>
            </a:pPr>
            <a:r>
              <a:rPr lang="en-US" sz="2800" dirty="0"/>
              <a:t>Time limited; beginning and end</a:t>
            </a:r>
          </a:p>
          <a:p>
            <a:pPr>
              <a:buFont typeface="Arial" panose="020B0604020202020204" pitchFamily="34" charset="0"/>
              <a:buChar char="•"/>
            </a:pPr>
            <a:r>
              <a:rPr lang="en-US" sz="2800" dirty="0"/>
              <a:t>May lead to other events or the effects may be long lasting</a:t>
            </a:r>
          </a:p>
          <a:p>
            <a:endParaRPr lang="en-US" sz="2800" dirty="0"/>
          </a:p>
        </p:txBody>
      </p:sp>
      <p:pic>
        <p:nvPicPr>
          <p:cNvPr id="5" name="Picture 4">
            <a:extLst>
              <a:ext uri="{FF2B5EF4-FFF2-40B4-BE49-F238E27FC236}">
                <a16:creationId xmlns:a16="http://schemas.microsoft.com/office/drawing/2014/main" id="{3805D2B0-7F76-43D9-A865-ACF35926284D}"/>
              </a:ext>
            </a:extLst>
          </p:cNvPr>
          <p:cNvPicPr>
            <a:picLocks noChangeAspect="1"/>
          </p:cNvPicPr>
          <p:nvPr/>
        </p:nvPicPr>
        <p:blipFill>
          <a:blip r:embed="rId3"/>
          <a:stretch>
            <a:fillRect/>
          </a:stretch>
        </p:blipFill>
        <p:spPr>
          <a:xfrm>
            <a:off x="2170235" y="3934326"/>
            <a:ext cx="3191164" cy="2123575"/>
          </a:xfrm>
          <a:prstGeom prst="rect">
            <a:avLst/>
          </a:prstGeom>
        </p:spPr>
      </p:pic>
      <p:pic>
        <p:nvPicPr>
          <p:cNvPr id="7" name="Picture 6">
            <a:extLst>
              <a:ext uri="{FF2B5EF4-FFF2-40B4-BE49-F238E27FC236}">
                <a16:creationId xmlns:a16="http://schemas.microsoft.com/office/drawing/2014/main" id="{DF190A7A-59DD-426F-8BA4-4EA7DF1F1252}"/>
              </a:ext>
            </a:extLst>
          </p:cNvPr>
          <p:cNvPicPr>
            <a:picLocks noChangeAspect="1"/>
          </p:cNvPicPr>
          <p:nvPr/>
        </p:nvPicPr>
        <p:blipFill>
          <a:blip r:embed="rId4"/>
          <a:stretch>
            <a:fillRect/>
          </a:stretch>
        </p:blipFill>
        <p:spPr>
          <a:xfrm>
            <a:off x="6737684" y="3952995"/>
            <a:ext cx="3676152" cy="2058645"/>
          </a:xfrm>
          <a:prstGeom prst="rect">
            <a:avLst/>
          </a:prstGeom>
        </p:spPr>
      </p:pic>
      <p:sp>
        <p:nvSpPr>
          <p:cNvPr id="9" name="TextBox 8">
            <a:extLst>
              <a:ext uri="{FF2B5EF4-FFF2-40B4-BE49-F238E27FC236}">
                <a16:creationId xmlns:a16="http://schemas.microsoft.com/office/drawing/2014/main" id="{6AB3EFB6-05C8-45AE-BC16-7BAE209D37E9}"/>
              </a:ext>
            </a:extLst>
          </p:cNvPr>
          <p:cNvSpPr txBox="1"/>
          <p:nvPr/>
        </p:nvSpPr>
        <p:spPr>
          <a:xfrm>
            <a:off x="3019817" y="6057901"/>
            <a:ext cx="2854250" cy="261610"/>
          </a:xfrm>
          <a:prstGeom prst="rect">
            <a:avLst/>
          </a:prstGeom>
          <a:noFill/>
        </p:spPr>
        <p:txBody>
          <a:bodyPr wrap="square" rtlCol="0">
            <a:spAutoFit/>
          </a:bodyPr>
          <a:lstStyle/>
          <a:p>
            <a:r>
              <a:rPr lang="en-US" sz="1050" dirty="0">
                <a:solidFill>
                  <a:schemeClr val="bg2">
                    <a:lumMod val="50000"/>
                  </a:schemeClr>
                </a:solidFill>
              </a:rPr>
              <a:t>Bloomberg, 2019</a:t>
            </a:r>
          </a:p>
        </p:txBody>
      </p:sp>
      <p:sp>
        <p:nvSpPr>
          <p:cNvPr id="11" name="TextBox 10">
            <a:extLst>
              <a:ext uri="{FF2B5EF4-FFF2-40B4-BE49-F238E27FC236}">
                <a16:creationId xmlns:a16="http://schemas.microsoft.com/office/drawing/2014/main" id="{81F28B7D-F8DB-452C-8901-4D016ACA700F}"/>
              </a:ext>
            </a:extLst>
          </p:cNvPr>
          <p:cNvSpPr txBox="1"/>
          <p:nvPr/>
        </p:nvSpPr>
        <p:spPr>
          <a:xfrm>
            <a:off x="7745058" y="6057901"/>
            <a:ext cx="2854250" cy="261610"/>
          </a:xfrm>
          <a:prstGeom prst="rect">
            <a:avLst/>
          </a:prstGeom>
          <a:noFill/>
        </p:spPr>
        <p:txBody>
          <a:bodyPr wrap="square" rtlCol="0">
            <a:spAutoFit/>
          </a:bodyPr>
          <a:lstStyle/>
          <a:p>
            <a:r>
              <a:rPr lang="en-US" sz="1050" dirty="0">
                <a:solidFill>
                  <a:schemeClr val="bg2">
                    <a:lumMod val="50000"/>
                  </a:schemeClr>
                </a:solidFill>
              </a:rPr>
              <a:t>Refresh Financial, 2019</a:t>
            </a:r>
          </a:p>
        </p:txBody>
      </p:sp>
      <p:sp>
        <p:nvSpPr>
          <p:cNvPr id="13" name="TextBox 12">
            <a:extLst>
              <a:ext uri="{FF2B5EF4-FFF2-40B4-BE49-F238E27FC236}">
                <a16:creationId xmlns:a16="http://schemas.microsoft.com/office/drawing/2014/main" id="{74B159F7-D768-4DC1-B839-1E24E28FB8FA}"/>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pic>
        <p:nvPicPr>
          <p:cNvPr id="15" name="Picture 14" descr="A picture containing flower, bird&#10;&#10;Description automatically generated">
            <a:extLst>
              <a:ext uri="{FF2B5EF4-FFF2-40B4-BE49-F238E27FC236}">
                <a16:creationId xmlns:a16="http://schemas.microsoft.com/office/drawing/2014/main" id="{EB3CC3BE-4055-446D-B1E2-AC2BD453A0E7}"/>
              </a:ext>
            </a:extLst>
          </p:cNvPr>
          <p:cNvPicPr>
            <a:picLocks noChangeAspect="1"/>
          </p:cNvPicPr>
          <p:nvPr/>
        </p:nvPicPr>
        <p:blipFill rotWithShape="1">
          <a:blip r:embed="rId5">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424028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BADBD-D2D3-4DF5-A2C4-8EEACABA84C3}"/>
              </a:ext>
            </a:extLst>
          </p:cNvPr>
          <p:cNvSpPr>
            <a:spLocks noGrp="1"/>
          </p:cNvSpPr>
          <p:nvPr>
            <p:ph type="title"/>
          </p:nvPr>
        </p:nvSpPr>
        <p:spPr/>
        <p:txBody>
          <a:bodyPr/>
          <a:lstStyle/>
          <a:p>
            <a:r>
              <a:rPr lang="en-US" dirty="0"/>
              <a:t>Microaggressions</a:t>
            </a:r>
          </a:p>
        </p:txBody>
      </p:sp>
      <p:sp>
        <p:nvSpPr>
          <p:cNvPr id="3" name="Content Placeholder 2">
            <a:extLst>
              <a:ext uri="{FF2B5EF4-FFF2-40B4-BE49-F238E27FC236}">
                <a16:creationId xmlns:a16="http://schemas.microsoft.com/office/drawing/2014/main" id="{FA74EE8D-0421-4253-B054-528418FE9154}"/>
              </a:ext>
            </a:extLst>
          </p:cNvPr>
          <p:cNvSpPr>
            <a:spLocks noGrp="1"/>
          </p:cNvSpPr>
          <p:nvPr>
            <p:ph idx="1"/>
          </p:nvPr>
        </p:nvSpPr>
        <p:spPr/>
        <p:txBody>
          <a:bodyPr>
            <a:normAutofit/>
          </a:bodyPr>
          <a:lstStyle/>
          <a:p>
            <a:pPr>
              <a:buFont typeface="Arial" panose="020B0604020202020204" pitchFamily="34" charset="0"/>
              <a:buChar char="•"/>
            </a:pPr>
            <a:r>
              <a:rPr lang="en-US" sz="2800" dirty="0"/>
              <a:t>Racial abuse </a:t>
            </a:r>
            <a:r>
              <a:rPr lang="en-US" sz="1400" dirty="0"/>
              <a:t>(</a:t>
            </a:r>
            <a:r>
              <a:rPr lang="en-US" sz="1400" dirty="0" err="1"/>
              <a:t>Kendi</a:t>
            </a:r>
            <a:r>
              <a:rPr lang="en-US" sz="1400" dirty="0"/>
              <a:t>, 2019)</a:t>
            </a:r>
          </a:p>
          <a:p>
            <a:pPr>
              <a:buFont typeface="Arial" panose="020B0604020202020204" pitchFamily="34" charset="0"/>
              <a:buChar char="•"/>
            </a:pPr>
            <a:r>
              <a:rPr lang="en-US" sz="2800" dirty="0"/>
              <a:t>Daily reminders of your race being an ongoing stimulus</a:t>
            </a:r>
          </a:p>
          <a:p>
            <a:pPr>
              <a:buFont typeface="Arial" panose="020B0604020202020204" pitchFamily="34" charset="0"/>
              <a:buChar char="•"/>
            </a:pPr>
            <a:r>
              <a:rPr lang="en-US" sz="2800" dirty="0"/>
              <a:t>Dehumanizing, Demoralizing, Disrespectful, Objectifying </a:t>
            </a:r>
          </a:p>
          <a:p>
            <a:endParaRPr lang="en-US" sz="2800" dirty="0"/>
          </a:p>
        </p:txBody>
      </p:sp>
      <p:pic>
        <p:nvPicPr>
          <p:cNvPr id="5" name="Picture 8" descr="Racial Microaggressions: a photographic project against racism ...">
            <a:extLst>
              <a:ext uri="{FF2B5EF4-FFF2-40B4-BE49-F238E27FC236}">
                <a16:creationId xmlns:a16="http://schemas.microsoft.com/office/drawing/2014/main" id="{6704100C-2DF0-4BE6-AD12-09FD486EF5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875" y="3918903"/>
            <a:ext cx="2466933" cy="21672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What exactly is a microaggression? - Vox">
            <a:extLst>
              <a:ext uri="{FF2B5EF4-FFF2-40B4-BE49-F238E27FC236}">
                <a16:creationId xmlns:a16="http://schemas.microsoft.com/office/drawing/2014/main" id="{86E2874B-87FE-4975-8198-E1555A2FC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2520" y="3900881"/>
            <a:ext cx="3192357" cy="21282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acial Microaggressions + Microaffirmations | Center for the Study ...">
            <a:extLst>
              <a:ext uri="{FF2B5EF4-FFF2-40B4-BE49-F238E27FC236}">
                <a16:creationId xmlns:a16="http://schemas.microsoft.com/office/drawing/2014/main" id="{5C0DB06D-2462-4360-9D66-35D5990A93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71392" y="3498934"/>
            <a:ext cx="1714932" cy="258718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065D95F-2830-4278-91E4-F71C9F1E5361}"/>
              </a:ext>
            </a:extLst>
          </p:cNvPr>
          <p:cNvSpPr txBox="1"/>
          <p:nvPr/>
        </p:nvSpPr>
        <p:spPr>
          <a:xfrm>
            <a:off x="8552213" y="6072492"/>
            <a:ext cx="2854250" cy="261610"/>
          </a:xfrm>
          <a:prstGeom prst="rect">
            <a:avLst/>
          </a:prstGeom>
          <a:noFill/>
        </p:spPr>
        <p:txBody>
          <a:bodyPr wrap="square" rtlCol="0">
            <a:spAutoFit/>
          </a:bodyPr>
          <a:lstStyle/>
          <a:p>
            <a:r>
              <a:rPr lang="en-US" sz="1050" dirty="0">
                <a:solidFill>
                  <a:schemeClr val="bg2">
                    <a:lumMod val="50000"/>
                  </a:schemeClr>
                </a:solidFill>
              </a:rPr>
              <a:t>Brown University, 2014</a:t>
            </a:r>
          </a:p>
        </p:txBody>
      </p:sp>
      <p:sp>
        <p:nvSpPr>
          <p:cNvPr id="13" name="TextBox 12">
            <a:extLst>
              <a:ext uri="{FF2B5EF4-FFF2-40B4-BE49-F238E27FC236}">
                <a16:creationId xmlns:a16="http://schemas.microsoft.com/office/drawing/2014/main" id="{B24880E6-9DD1-48D0-AE29-B80A3DD04B53}"/>
              </a:ext>
            </a:extLst>
          </p:cNvPr>
          <p:cNvSpPr txBox="1"/>
          <p:nvPr/>
        </p:nvSpPr>
        <p:spPr>
          <a:xfrm>
            <a:off x="4911448" y="6078419"/>
            <a:ext cx="2854250" cy="261610"/>
          </a:xfrm>
          <a:prstGeom prst="rect">
            <a:avLst/>
          </a:prstGeom>
          <a:noFill/>
        </p:spPr>
        <p:txBody>
          <a:bodyPr wrap="square" rtlCol="0">
            <a:spAutoFit/>
          </a:bodyPr>
          <a:lstStyle/>
          <a:p>
            <a:r>
              <a:rPr lang="en-US" sz="1050" dirty="0">
                <a:solidFill>
                  <a:schemeClr val="bg2">
                    <a:lumMod val="50000"/>
                  </a:schemeClr>
                </a:solidFill>
              </a:rPr>
              <a:t>“I, Too, am Harvard” campaign, 2014</a:t>
            </a:r>
          </a:p>
        </p:txBody>
      </p:sp>
      <p:sp>
        <p:nvSpPr>
          <p:cNvPr id="15" name="TextBox 14">
            <a:extLst>
              <a:ext uri="{FF2B5EF4-FFF2-40B4-BE49-F238E27FC236}">
                <a16:creationId xmlns:a16="http://schemas.microsoft.com/office/drawing/2014/main" id="{0FCED10D-3C22-41B7-B0FF-29E09ECB31AD}"/>
              </a:ext>
            </a:extLst>
          </p:cNvPr>
          <p:cNvSpPr txBox="1"/>
          <p:nvPr/>
        </p:nvSpPr>
        <p:spPr>
          <a:xfrm>
            <a:off x="1869509" y="6086115"/>
            <a:ext cx="2854250" cy="261610"/>
          </a:xfrm>
          <a:prstGeom prst="rect">
            <a:avLst/>
          </a:prstGeom>
          <a:noFill/>
        </p:spPr>
        <p:txBody>
          <a:bodyPr wrap="square" rtlCol="0">
            <a:spAutoFit/>
          </a:bodyPr>
          <a:lstStyle/>
          <a:p>
            <a:r>
              <a:rPr lang="en-US" sz="1050" dirty="0">
                <a:solidFill>
                  <a:schemeClr val="bg2">
                    <a:lumMod val="50000"/>
                  </a:schemeClr>
                </a:solidFill>
              </a:rPr>
              <a:t>Nigatu, 2019</a:t>
            </a:r>
          </a:p>
        </p:txBody>
      </p:sp>
      <p:sp>
        <p:nvSpPr>
          <p:cNvPr id="17" name="TextBox 16">
            <a:extLst>
              <a:ext uri="{FF2B5EF4-FFF2-40B4-BE49-F238E27FC236}">
                <a16:creationId xmlns:a16="http://schemas.microsoft.com/office/drawing/2014/main" id="{F7EC00EF-0452-4C25-87BE-E0824D7DBA57}"/>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pic>
        <p:nvPicPr>
          <p:cNvPr id="19" name="Picture 18" descr="A picture containing flower, bird&#10;&#10;Description automatically generated">
            <a:extLst>
              <a:ext uri="{FF2B5EF4-FFF2-40B4-BE49-F238E27FC236}">
                <a16:creationId xmlns:a16="http://schemas.microsoft.com/office/drawing/2014/main" id="{3F708C1B-A2D4-4B31-8E4D-45F80C8667E3}"/>
              </a:ext>
            </a:extLst>
          </p:cNvPr>
          <p:cNvPicPr>
            <a:picLocks noChangeAspect="1"/>
          </p:cNvPicPr>
          <p:nvPr/>
        </p:nvPicPr>
        <p:blipFill rotWithShape="1">
          <a:blip r:embed="rId6">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5337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E9A21-AE43-4180-919D-5B15BBD6A474}"/>
              </a:ext>
            </a:extLst>
          </p:cNvPr>
          <p:cNvSpPr>
            <a:spLocks noGrp="1"/>
          </p:cNvSpPr>
          <p:nvPr>
            <p:ph type="title"/>
          </p:nvPr>
        </p:nvSpPr>
        <p:spPr/>
        <p:txBody>
          <a:bodyPr/>
          <a:lstStyle/>
          <a:p>
            <a:r>
              <a:rPr lang="en-US" dirty="0"/>
              <a:t>Vicarious Racism Experiences</a:t>
            </a:r>
          </a:p>
        </p:txBody>
      </p:sp>
      <p:sp>
        <p:nvSpPr>
          <p:cNvPr id="3" name="Content Placeholder 2">
            <a:extLst>
              <a:ext uri="{FF2B5EF4-FFF2-40B4-BE49-F238E27FC236}">
                <a16:creationId xmlns:a16="http://schemas.microsoft.com/office/drawing/2014/main" id="{32E3873C-EBDE-421F-93E7-5DBDEACF7492}"/>
              </a:ext>
            </a:extLst>
          </p:cNvPr>
          <p:cNvSpPr>
            <a:spLocks noGrp="1"/>
          </p:cNvSpPr>
          <p:nvPr>
            <p:ph idx="1"/>
          </p:nvPr>
        </p:nvSpPr>
        <p:spPr/>
        <p:txBody>
          <a:bodyPr>
            <a:normAutofit/>
          </a:bodyPr>
          <a:lstStyle/>
          <a:p>
            <a:pPr>
              <a:buFont typeface="Arial" panose="020B0604020202020204" pitchFamily="34" charset="0"/>
              <a:buChar char="•"/>
            </a:pPr>
            <a:r>
              <a:rPr lang="en-US" sz="2800" dirty="0"/>
              <a:t>Observing or hearing others experience</a:t>
            </a:r>
          </a:p>
          <a:p>
            <a:endParaRPr lang="en-US" sz="2800" dirty="0"/>
          </a:p>
        </p:txBody>
      </p:sp>
      <p:pic>
        <p:nvPicPr>
          <p:cNvPr id="5" name="Picture 2">
            <a:extLst>
              <a:ext uri="{FF2B5EF4-FFF2-40B4-BE49-F238E27FC236}">
                <a16:creationId xmlns:a16="http://schemas.microsoft.com/office/drawing/2014/main" id="{F8040A5A-C284-4AC4-9F38-1E6F0686E9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3459" y="2548284"/>
            <a:ext cx="4838960" cy="34291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1E6BA7C-1435-48D6-9686-A28B464136F3}"/>
              </a:ext>
            </a:extLst>
          </p:cNvPr>
          <p:cNvSpPr txBox="1"/>
          <p:nvPr/>
        </p:nvSpPr>
        <p:spPr>
          <a:xfrm>
            <a:off x="5338169" y="5977468"/>
            <a:ext cx="2854250" cy="276999"/>
          </a:xfrm>
          <a:prstGeom prst="rect">
            <a:avLst/>
          </a:prstGeom>
          <a:noFill/>
        </p:spPr>
        <p:txBody>
          <a:bodyPr wrap="square" rtlCol="0">
            <a:spAutoFit/>
          </a:bodyPr>
          <a:lstStyle/>
          <a:p>
            <a:r>
              <a:rPr lang="en-US" sz="1200" dirty="0">
                <a:solidFill>
                  <a:schemeClr val="bg2">
                    <a:lumMod val="50000"/>
                  </a:schemeClr>
                </a:solidFill>
              </a:rPr>
              <a:t>NPR, 2020</a:t>
            </a:r>
          </a:p>
        </p:txBody>
      </p:sp>
      <p:sp>
        <p:nvSpPr>
          <p:cNvPr id="9" name="TextBox 8">
            <a:extLst>
              <a:ext uri="{FF2B5EF4-FFF2-40B4-BE49-F238E27FC236}">
                <a16:creationId xmlns:a16="http://schemas.microsoft.com/office/drawing/2014/main" id="{C9A30070-D218-4D31-A5AB-FBC19B614E72}"/>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pic>
        <p:nvPicPr>
          <p:cNvPr id="11" name="Picture 10" descr="A picture containing flower, bird&#10;&#10;Description automatically generated">
            <a:extLst>
              <a:ext uri="{FF2B5EF4-FFF2-40B4-BE49-F238E27FC236}">
                <a16:creationId xmlns:a16="http://schemas.microsoft.com/office/drawing/2014/main" id="{264FEE77-A0B5-4FE1-AD42-7897C2A9E038}"/>
              </a:ext>
            </a:extLst>
          </p:cNvPr>
          <p:cNvPicPr>
            <a:picLocks noChangeAspect="1"/>
          </p:cNvPicPr>
          <p:nvPr/>
        </p:nvPicPr>
        <p:blipFill rotWithShape="1">
          <a:blip r:embed="rId4">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976305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2E1E2-29F8-4B26-B8BD-AE64743B21C6}"/>
              </a:ext>
            </a:extLst>
          </p:cNvPr>
          <p:cNvSpPr>
            <a:spLocks noGrp="1"/>
          </p:cNvSpPr>
          <p:nvPr>
            <p:ph type="title"/>
          </p:nvPr>
        </p:nvSpPr>
        <p:spPr/>
        <p:txBody>
          <a:bodyPr/>
          <a:lstStyle/>
          <a:p>
            <a:r>
              <a:rPr lang="en-US" dirty="0"/>
              <a:t>Collective Racism Related Stress</a:t>
            </a:r>
          </a:p>
        </p:txBody>
      </p:sp>
      <p:sp>
        <p:nvSpPr>
          <p:cNvPr id="3" name="Content Placeholder 2">
            <a:extLst>
              <a:ext uri="{FF2B5EF4-FFF2-40B4-BE49-F238E27FC236}">
                <a16:creationId xmlns:a16="http://schemas.microsoft.com/office/drawing/2014/main" id="{8A1A0671-E6C4-4B3A-A297-914C9A197195}"/>
              </a:ext>
            </a:extLst>
          </p:cNvPr>
          <p:cNvSpPr>
            <a:spLocks noGrp="1"/>
          </p:cNvSpPr>
          <p:nvPr>
            <p:ph idx="1"/>
          </p:nvPr>
        </p:nvSpPr>
        <p:spPr/>
        <p:txBody>
          <a:bodyPr>
            <a:normAutofit/>
          </a:bodyPr>
          <a:lstStyle/>
          <a:p>
            <a:pPr>
              <a:buFont typeface="Arial" panose="020B0604020202020204" pitchFamily="34" charset="0"/>
              <a:buChar char="•"/>
            </a:pPr>
            <a:r>
              <a:rPr lang="en-US" sz="2800" dirty="0"/>
              <a:t>Cultural-symbolic and sociopolitical manifestations of racism </a:t>
            </a:r>
          </a:p>
          <a:p>
            <a:pPr>
              <a:buFont typeface="Arial" panose="020B0604020202020204" pitchFamily="34" charset="0"/>
              <a:buChar char="•"/>
            </a:pPr>
            <a:r>
              <a:rPr lang="en-US" sz="2800" dirty="0"/>
              <a:t>Similar to vicarious trauma but not associated with an identifiable individual </a:t>
            </a:r>
          </a:p>
          <a:p>
            <a:endParaRPr lang="en-US" sz="2800" dirty="0"/>
          </a:p>
        </p:txBody>
      </p:sp>
      <p:pic>
        <p:nvPicPr>
          <p:cNvPr id="5" name="Picture 4">
            <a:extLst>
              <a:ext uri="{FF2B5EF4-FFF2-40B4-BE49-F238E27FC236}">
                <a16:creationId xmlns:a16="http://schemas.microsoft.com/office/drawing/2014/main" id="{F1680214-FE06-478B-8209-CC65CF3819C2}"/>
              </a:ext>
            </a:extLst>
          </p:cNvPr>
          <p:cNvPicPr>
            <a:picLocks noChangeAspect="1"/>
          </p:cNvPicPr>
          <p:nvPr/>
        </p:nvPicPr>
        <p:blipFill>
          <a:blip r:embed="rId3"/>
          <a:stretch>
            <a:fillRect/>
          </a:stretch>
        </p:blipFill>
        <p:spPr>
          <a:xfrm>
            <a:off x="1097280" y="3771086"/>
            <a:ext cx="2342478" cy="2354971"/>
          </a:xfrm>
          <a:prstGeom prst="rect">
            <a:avLst/>
          </a:prstGeom>
        </p:spPr>
      </p:pic>
      <p:pic>
        <p:nvPicPr>
          <p:cNvPr id="7" name="Picture 2" descr="The Legacy Of Aunt Jemima | The 21st Show | Illinois Public Media">
            <a:extLst>
              <a:ext uri="{FF2B5EF4-FFF2-40B4-BE49-F238E27FC236}">
                <a16:creationId xmlns:a16="http://schemas.microsoft.com/office/drawing/2014/main" id="{969D671F-281C-495C-896D-7C771D519A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3016" y="3744509"/>
            <a:ext cx="2381548" cy="23815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CD67E46-1BF5-4CAB-9A01-2988501AAE09}"/>
              </a:ext>
            </a:extLst>
          </p:cNvPr>
          <p:cNvSpPr txBox="1"/>
          <p:nvPr/>
        </p:nvSpPr>
        <p:spPr>
          <a:xfrm>
            <a:off x="8752244" y="6070413"/>
            <a:ext cx="1177546" cy="253916"/>
          </a:xfrm>
          <a:prstGeom prst="rect">
            <a:avLst/>
          </a:prstGeom>
          <a:noFill/>
        </p:spPr>
        <p:txBody>
          <a:bodyPr wrap="square" rtlCol="0">
            <a:spAutoFit/>
          </a:bodyPr>
          <a:lstStyle/>
          <a:p>
            <a:r>
              <a:rPr lang="en-US" sz="1050" dirty="0">
                <a:solidFill>
                  <a:schemeClr val="bg2">
                    <a:lumMod val="50000"/>
                  </a:schemeClr>
                </a:solidFill>
              </a:rPr>
              <a:t>CNN, 2018</a:t>
            </a:r>
          </a:p>
        </p:txBody>
      </p:sp>
      <p:pic>
        <p:nvPicPr>
          <p:cNvPr id="11" name="Picture 2" descr="Lack of diversity in White House intern group | Celebrity gist ...">
            <a:extLst>
              <a:ext uri="{FF2B5EF4-FFF2-40B4-BE49-F238E27FC236}">
                <a16:creationId xmlns:a16="http://schemas.microsoft.com/office/drawing/2014/main" id="{E43FAC4C-30B4-43FE-A7DB-5B2FB148CA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78871" y="3759656"/>
            <a:ext cx="4108013" cy="231075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0572A2FB-6825-4350-BF86-7EC258DC48A8}"/>
              </a:ext>
            </a:extLst>
          </p:cNvPr>
          <p:cNvSpPr txBox="1"/>
          <p:nvPr/>
        </p:nvSpPr>
        <p:spPr>
          <a:xfrm>
            <a:off x="4918454" y="6100973"/>
            <a:ext cx="1177546" cy="253916"/>
          </a:xfrm>
          <a:prstGeom prst="rect">
            <a:avLst/>
          </a:prstGeom>
          <a:noFill/>
        </p:spPr>
        <p:txBody>
          <a:bodyPr wrap="square" rtlCol="0">
            <a:spAutoFit/>
          </a:bodyPr>
          <a:lstStyle/>
          <a:p>
            <a:r>
              <a:rPr lang="en-US" sz="1050" dirty="0">
                <a:solidFill>
                  <a:schemeClr val="bg2">
                    <a:lumMod val="50000"/>
                  </a:schemeClr>
                </a:solidFill>
              </a:rPr>
              <a:t>Wilde, 2020</a:t>
            </a:r>
          </a:p>
        </p:txBody>
      </p:sp>
      <p:sp>
        <p:nvSpPr>
          <p:cNvPr id="15" name="TextBox 14">
            <a:extLst>
              <a:ext uri="{FF2B5EF4-FFF2-40B4-BE49-F238E27FC236}">
                <a16:creationId xmlns:a16="http://schemas.microsoft.com/office/drawing/2014/main" id="{AB0AF272-ACE9-40C4-BA18-95478B5168F7}"/>
              </a:ext>
            </a:extLst>
          </p:cNvPr>
          <p:cNvSpPr txBox="1"/>
          <p:nvPr/>
        </p:nvSpPr>
        <p:spPr>
          <a:xfrm>
            <a:off x="1533495" y="6083552"/>
            <a:ext cx="1906262" cy="253916"/>
          </a:xfrm>
          <a:prstGeom prst="rect">
            <a:avLst/>
          </a:prstGeom>
          <a:noFill/>
        </p:spPr>
        <p:txBody>
          <a:bodyPr wrap="square" rtlCol="0">
            <a:spAutoFit/>
          </a:bodyPr>
          <a:lstStyle/>
          <a:p>
            <a:r>
              <a:rPr lang="en-US" sz="1050" dirty="0">
                <a:solidFill>
                  <a:schemeClr val="bg2">
                    <a:lumMod val="50000"/>
                  </a:schemeClr>
                </a:solidFill>
              </a:rPr>
              <a:t>New York Times, 2017</a:t>
            </a:r>
          </a:p>
        </p:txBody>
      </p:sp>
      <p:sp>
        <p:nvSpPr>
          <p:cNvPr id="29" name="TextBox 28">
            <a:extLst>
              <a:ext uri="{FF2B5EF4-FFF2-40B4-BE49-F238E27FC236}">
                <a16:creationId xmlns:a16="http://schemas.microsoft.com/office/drawing/2014/main" id="{590B9C9F-7A4A-48A1-B1D1-93982D016C22}"/>
              </a:ext>
            </a:extLst>
          </p:cNvPr>
          <p:cNvSpPr txBox="1"/>
          <p:nvPr/>
        </p:nvSpPr>
        <p:spPr>
          <a:xfrm>
            <a:off x="11015691" y="6056621"/>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pic>
        <p:nvPicPr>
          <p:cNvPr id="31" name="Picture 30" descr="A picture containing flower, bird&#10;&#10;Description automatically generated">
            <a:extLst>
              <a:ext uri="{FF2B5EF4-FFF2-40B4-BE49-F238E27FC236}">
                <a16:creationId xmlns:a16="http://schemas.microsoft.com/office/drawing/2014/main" id="{C41F05FB-29DD-4CAD-B927-E7C3761C46AC}"/>
              </a:ext>
            </a:extLst>
          </p:cNvPr>
          <p:cNvPicPr>
            <a:picLocks noChangeAspect="1"/>
          </p:cNvPicPr>
          <p:nvPr/>
        </p:nvPicPr>
        <p:blipFill rotWithShape="1">
          <a:blip r:embed="rId6">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280230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1CB3C-158B-41A0-83AA-076FCC662CA3}"/>
              </a:ext>
            </a:extLst>
          </p:cNvPr>
          <p:cNvSpPr>
            <a:spLocks noGrp="1"/>
          </p:cNvSpPr>
          <p:nvPr>
            <p:ph type="title"/>
          </p:nvPr>
        </p:nvSpPr>
        <p:spPr/>
        <p:txBody>
          <a:bodyPr/>
          <a:lstStyle/>
          <a:p>
            <a:r>
              <a:rPr lang="en-US" dirty="0"/>
              <a:t>Systemic Racism</a:t>
            </a:r>
          </a:p>
        </p:txBody>
      </p:sp>
      <p:sp>
        <p:nvSpPr>
          <p:cNvPr id="3" name="Content Placeholder 2">
            <a:extLst>
              <a:ext uri="{FF2B5EF4-FFF2-40B4-BE49-F238E27FC236}">
                <a16:creationId xmlns:a16="http://schemas.microsoft.com/office/drawing/2014/main" id="{C39475E9-2192-479D-8A5A-F2F8A176CC50}"/>
              </a:ext>
            </a:extLst>
          </p:cNvPr>
          <p:cNvSpPr>
            <a:spLocks noGrp="1"/>
          </p:cNvSpPr>
          <p:nvPr>
            <p:ph idx="1"/>
          </p:nvPr>
        </p:nvSpPr>
        <p:spPr/>
        <p:txBody>
          <a:bodyPr>
            <a:normAutofit/>
          </a:bodyPr>
          <a:lstStyle/>
          <a:p>
            <a:pPr>
              <a:buFont typeface="Arial" panose="020B0604020202020204" pitchFamily="34" charset="0"/>
              <a:buChar char="•"/>
            </a:pPr>
            <a:r>
              <a:rPr lang="en-US" sz="2800" dirty="0"/>
              <a:t>Racism imbedded in the social structure, political dynamics, institutions, organizations, etc. </a:t>
            </a:r>
          </a:p>
          <a:p>
            <a:endParaRPr lang="en-US" sz="2800" dirty="0"/>
          </a:p>
        </p:txBody>
      </p:sp>
      <p:sp>
        <p:nvSpPr>
          <p:cNvPr id="5" name="TextBox 4">
            <a:extLst>
              <a:ext uri="{FF2B5EF4-FFF2-40B4-BE49-F238E27FC236}">
                <a16:creationId xmlns:a16="http://schemas.microsoft.com/office/drawing/2014/main" id="{2B5DE4C3-6711-4D35-869E-0F4687986765}"/>
              </a:ext>
            </a:extLst>
          </p:cNvPr>
          <p:cNvSpPr txBox="1"/>
          <p:nvPr/>
        </p:nvSpPr>
        <p:spPr>
          <a:xfrm>
            <a:off x="10965203" y="6030923"/>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pic>
        <p:nvPicPr>
          <p:cNvPr id="6" name="Picture 2" descr="Redlining: A black and white issue?">
            <a:extLst>
              <a:ext uri="{FF2B5EF4-FFF2-40B4-BE49-F238E27FC236}">
                <a16:creationId xmlns:a16="http://schemas.microsoft.com/office/drawing/2014/main" id="{49AEC439-71CA-4F3A-A202-39A781F20A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250" y="3833803"/>
            <a:ext cx="2626908" cy="217679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7F28682-99B5-49D4-9CD4-FF8A9170017A}"/>
              </a:ext>
            </a:extLst>
          </p:cNvPr>
          <p:cNvPicPr>
            <a:picLocks noChangeAspect="1"/>
          </p:cNvPicPr>
          <p:nvPr/>
        </p:nvPicPr>
        <p:blipFill>
          <a:blip r:embed="rId4"/>
          <a:stretch>
            <a:fillRect/>
          </a:stretch>
        </p:blipFill>
        <p:spPr>
          <a:xfrm>
            <a:off x="8025615" y="3853800"/>
            <a:ext cx="3307073" cy="2189511"/>
          </a:xfrm>
          <a:prstGeom prst="rect">
            <a:avLst/>
          </a:prstGeom>
        </p:spPr>
      </p:pic>
      <p:sp>
        <p:nvSpPr>
          <p:cNvPr id="8" name="TextBox 7">
            <a:extLst>
              <a:ext uri="{FF2B5EF4-FFF2-40B4-BE49-F238E27FC236}">
                <a16:creationId xmlns:a16="http://schemas.microsoft.com/office/drawing/2014/main" id="{1B9CD839-CAF4-475B-8E2D-F48AC36B77AB}"/>
              </a:ext>
            </a:extLst>
          </p:cNvPr>
          <p:cNvSpPr txBox="1"/>
          <p:nvPr/>
        </p:nvSpPr>
        <p:spPr>
          <a:xfrm>
            <a:off x="1687101" y="6010595"/>
            <a:ext cx="2467116" cy="261610"/>
          </a:xfrm>
          <a:prstGeom prst="rect">
            <a:avLst/>
          </a:prstGeom>
          <a:noFill/>
        </p:spPr>
        <p:txBody>
          <a:bodyPr wrap="square" rtlCol="0">
            <a:spAutoFit/>
          </a:bodyPr>
          <a:lstStyle/>
          <a:p>
            <a:r>
              <a:rPr lang="en-US" sz="1050" dirty="0">
                <a:solidFill>
                  <a:schemeClr val="bg2">
                    <a:lumMod val="50000"/>
                  </a:schemeClr>
                </a:solidFill>
              </a:rPr>
              <a:t>Collins, 1979</a:t>
            </a:r>
          </a:p>
        </p:txBody>
      </p:sp>
      <p:sp>
        <p:nvSpPr>
          <p:cNvPr id="9" name="TextBox 8">
            <a:extLst>
              <a:ext uri="{FF2B5EF4-FFF2-40B4-BE49-F238E27FC236}">
                <a16:creationId xmlns:a16="http://schemas.microsoft.com/office/drawing/2014/main" id="{99C71E1E-2D18-4D4F-A781-726EFC98C4D5}"/>
              </a:ext>
            </a:extLst>
          </p:cNvPr>
          <p:cNvSpPr txBox="1"/>
          <p:nvPr/>
        </p:nvSpPr>
        <p:spPr>
          <a:xfrm>
            <a:off x="9179208" y="6010595"/>
            <a:ext cx="2467116" cy="261610"/>
          </a:xfrm>
          <a:prstGeom prst="rect">
            <a:avLst/>
          </a:prstGeom>
          <a:noFill/>
        </p:spPr>
        <p:txBody>
          <a:bodyPr wrap="square" rtlCol="0">
            <a:spAutoFit/>
          </a:bodyPr>
          <a:lstStyle/>
          <a:p>
            <a:r>
              <a:rPr lang="en-US" sz="1050" dirty="0">
                <a:solidFill>
                  <a:schemeClr val="bg2">
                    <a:lumMod val="50000"/>
                  </a:schemeClr>
                </a:solidFill>
              </a:rPr>
              <a:t>Ho, 2017</a:t>
            </a:r>
          </a:p>
        </p:txBody>
      </p:sp>
      <p:pic>
        <p:nvPicPr>
          <p:cNvPr id="10" name="Picture 4" descr="mage result for low income neighborhoods">
            <a:extLst>
              <a:ext uri="{FF2B5EF4-FFF2-40B4-BE49-F238E27FC236}">
                <a16:creationId xmlns:a16="http://schemas.microsoft.com/office/drawing/2014/main" id="{A77AC123-E8AD-4A41-A0D3-E8E5FB03FF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1225" y="3853800"/>
            <a:ext cx="2904148" cy="217679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30AC9E4-C835-4CD6-BA6D-42B1CAD968CC}"/>
              </a:ext>
            </a:extLst>
          </p:cNvPr>
          <p:cNvSpPr txBox="1"/>
          <p:nvPr/>
        </p:nvSpPr>
        <p:spPr>
          <a:xfrm>
            <a:off x="4892922" y="6010595"/>
            <a:ext cx="2467116" cy="261610"/>
          </a:xfrm>
          <a:prstGeom prst="rect">
            <a:avLst/>
          </a:prstGeom>
          <a:noFill/>
        </p:spPr>
        <p:txBody>
          <a:bodyPr wrap="square" rtlCol="0">
            <a:spAutoFit/>
          </a:bodyPr>
          <a:lstStyle/>
          <a:p>
            <a:r>
              <a:rPr lang="en-US" sz="1050" dirty="0">
                <a:solidFill>
                  <a:schemeClr val="bg2">
                    <a:lumMod val="50000"/>
                  </a:schemeClr>
                </a:solidFill>
              </a:rPr>
              <a:t>Washington Informer, 2015</a:t>
            </a:r>
          </a:p>
        </p:txBody>
      </p:sp>
      <p:pic>
        <p:nvPicPr>
          <p:cNvPr id="12" name="Picture 2" descr="Socio-ecological model: framework for prevention, centers for ...">
            <a:extLst>
              <a:ext uri="{FF2B5EF4-FFF2-40B4-BE49-F238E27FC236}">
                <a16:creationId xmlns:a16="http://schemas.microsoft.com/office/drawing/2014/main" id="{964E6811-FA08-462F-8ED5-950CD16FCDF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6415" y="2473436"/>
            <a:ext cx="4732857" cy="3667964"/>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C83792FA-68D2-4C46-B290-6EAF6FDF5A7D}"/>
              </a:ext>
            </a:extLst>
          </p:cNvPr>
          <p:cNvCxnSpPr>
            <a:cxnSpLocks/>
          </p:cNvCxnSpPr>
          <p:nvPr/>
        </p:nvCxnSpPr>
        <p:spPr>
          <a:xfrm flipH="1">
            <a:off x="9327574" y="2922592"/>
            <a:ext cx="351577" cy="2859109"/>
          </a:xfrm>
          <a:prstGeom prst="straightConnector1">
            <a:avLst/>
          </a:prstGeom>
          <a:ln>
            <a:headEnd type="triangle"/>
            <a:tailEnd type="triangle"/>
          </a:ln>
        </p:spPr>
        <p:style>
          <a:lnRef idx="3">
            <a:schemeClr val="accent3"/>
          </a:lnRef>
          <a:fillRef idx="0">
            <a:schemeClr val="accent3"/>
          </a:fillRef>
          <a:effectRef idx="2">
            <a:schemeClr val="accent3"/>
          </a:effectRef>
          <a:fontRef idx="minor">
            <a:schemeClr val="tx1"/>
          </a:fontRef>
        </p:style>
      </p:cxnSp>
      <p:pic>
        <p:nvPicPr>
          <p:cNvPr id="16" name="Picture 15" descr="A picture containing flower, bird&#10;&#10;Description automatically generated">
            <a:extLst>
              <a:ext uri="{FF2B5EF4-FFF2-40B4-BE49-F238E27FC236}">
                <a16:creationId xmlns:a16="http://schemas.microsoft.com/office/drawing/2014/main" id="{A608641D-B5D3-4B8A-9E5F-2D2E3F33C00B}"/>
              </a:ext>
            </a:extLst>
          </p:cNvPr>
          <p:cNvPicPr>
            <a:picLocks noChangeAspect="1"/>
          </p:cNvPicPr>
          <p:nvPr/>
        </p:nvPicPr>
        <p:blipFill rotWithShape="1">
          <a:blip r:embed="rId7">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127268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10"/>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xit"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FA2B4-AAAE-4115-BD28-0BFCDCDDD8AE}"/>
              </a:ext>
            </a:extLst>
          </p:cNvPr>
          <p:cNvSpPr>
            <a:spLocks noGrp="1"/>
          </p:cNvSpPr>
          <p:nvPr>
            <p:ph type="title"/>
          </p:nvPr>
        </p:nvSpPr>
        <p:spPr/>
        <p:txBody>
          <a:bodyPr/>
          <a:lstStyle/>
          <a:p>
            <a:r>
              <a:rPr lang="en-US" dirty="0"/>
              <a:t>Historical Trauma</a:t>
            </a:r>
          </a:p>
        </p:txBody>
      </p:sp>
      <p:sp>
        <p:nvSpPr>
          <p:cNvPr id="3" name="Content Placeholder 2">
            <a:extLst>
              <a:ext uri="{FF2B5EF4-FFF2-40B4-BE49-F238E27FC236}">
                <a16:creationId xmlns:a16="http://schemas.microsoft.com/office/drawing/2014/main" id="{B455B100-5AA4-4C80-9E12-B9D9AA789C66}"/>
              </a:ext>
            </a:extLst>
          </p:cNvPr>
          <p:cNvSpPr>
            <a:spLocks noGrp="1"/>
          </p:cNvSpPr>
          <p:nvPr>
            <p:ph idx="1"/>
          </p:nvPr>
        </p:nvSpPr>
        <p:spPr/>
        <p:txBody>
          <a:bodyPr>
            <a:normAutofit/>
          </a:bodyPr>
          <a:lstStyle/>
          <a:p>
            <a:pPr>
              <a:buFont typeface="Arial" panose="020B0604020202020204" pitchFamily="34" charset="0"/>
              <a:buChar char="•"/>
            </a:pPr>
            <a:r>
              <a:rPr lang="en-US" sz="2800" dirty="0"/>
              <a:t>The legacy of enslavement affects the current relationship between the descendants of the enslaved and descendants of enslavers</a:t>
            </a:r>
          </a:p>
          <a:p>
            <a:pPr>
              <a:buFont typeface="Arial" panose="020B0604020202020204" pitchFamily="34" charset="0"/>
              <a:buChar char="•"/>
            </a:pPr>
            <a:r>
              <a:rPr lang="en-US" sz="2800" dirty="0"/>
              <a:t>History also shapes the stories passed down through generations</a:t>
            </a:r>
          </a:p>
          <a:p>
            <a:endParaRPr lang="en-US" sz="2800" dirty="0"/>
          </a:p>
        </p:txBody>
      </p:sp>
      <p:pic>
        <p:nvPicPr>
          <p:cNvPr id="5" name="Picture 4">
            <a:extLst>
              <a:ext uri="{FF2B5EF4-FFF2-40B4-BE49-F238E27FC236}">
                <a16:creationId xmlns:a16="http://schemas.microsoft.com/office/drawing/2014/main" id="{82EC2CA5-9A1B-4886-B64F-E6513C426D03}"/>
              </a:ext>
            </a:extLst>
          </p:cNvPr>
          <p:cNvPicPr>
            <a:picLocks noChangeAspect="1"/>
          </p:cNvPicPr>
          <p:nvPr/>
        </p:nvPicPr>
        <p:blipFill>
          <a:blip r:embed="rId3"/>
          <a:stretch>
            <a:fillRect/>
          </a:stretch>
        </p:blipFill>
        <p:spPr>
          <a:xfrm>
            <a:off x="3564835" y="3493676"/>
            <a:ext cx="4679237" cy="2620373"/>
          </a:xfrm>
          <a:prstGeom prst="rect">
            <a:avLst/>
          </a:prstGeom>
        </p:spPr>
      </p:pic>
      <p:sp>
        <p:nvSpPr>
          <p:cNvPr id="7" name="TextBox 6">
            <a:extLst>
              <a:ext uri="{FF2B5EF4-FFF2-40B4-BE49-F238E27FC236}">
                <a16:creationId xmlns:a16="http://schemas.microsoft.com/office/drawing/2014/main" id="{3942A8E0-84D0-4ADD-8913-7C36E2076521}"/>
              </a:ext>
            </a:extLst>
          </p:cNvPr>
          <p:cNvSpPr txBox="1"/>
          <p:nvPr/>
        </p:nvSpPr>
        <p:spPr>
          <a:xfrm>
            <a:off x="5537771" y="6114049"/>
            <a:ext cx="2854250" cy="261610"/>
          </a:xfrm>
          <a:prstGeom prst="rect">
            <a:avLst/>
          </a:prstGeom>
          <a:noFill/>
        </p:spPr>
        <p:txBody>
          <a:bodyPr wrap="square" rtlCol="0">
            <a:spAutoFit/>
          </a:bodyPr>
          <a:lstStyle/>
          <a:p>
            <a:r>
              <a:rPr lang="en-US" sz="1050" dirty="0">
                <a:solidFill>
                  <a:schemeClr val="bg2">
                    <a:lumMod val="50000"/>
                  </a:schemeClr>
                </a:solidFill>
              </a:rPr>
              <a:t>Vera, 2020</a:t>
            </a:r>
          </a:p>
        </p:txBody>
      </p:sp>
      <p:sp>
        <p:nvSpPr>
          <p:cNvPr id="9" name="TextBox 8">
            <a:extLst>
              <a:ext uri="{FF2B5EF4-FFF2-40B4-BE49-F238E27FC236}">
                <a16:creationId xmlns:a16="http://schemas.microsoft.com/office/drawing/2014/main" id="{45723E8D-6115-4539-A3E8-B6BDDDDEC25C}"/>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ea typeface="Arial" charset="0"/>
                <a:cs typeface="Arial" charset="0"/>
              </a:rPr>
              <a:t>Harrell, 2000)</a:t>
            </a:r>
            <a:endParaRPr lang="en-US" sz="1400" dirty="0">
              <a:solidFill>
                <a:schemeClr val="bg2">
                  <a:lumMod val="50000"/>
                </a:schemeClr>
              </a:solidFill>
            </a:endParaRPr>
          </a:p>
        </p:txBody>
      </p:sp>
      <p:pic>
        <p:nvPicPr>
          <p:cNvPr id="11" name="Picture 10" descr="A picture containing flower, bird&#10;&#10;Description automatically generated">
            <a:extLst>
              <a:ext uri="{FF2B5EF4-FFF2-40B4-BE49-F238E27FC236}">
                <a16:creationId xmlns:a16="http://schemas.microsoft.com/office/drawing/2014/main" id="{49BD3E28-9A07-4902-B779-8D156EA90737}"/>
              </a:ext>
            </a:extLst>
          </p:cNvPr>
          <p:cNvPicPr>
            <a:picLocks noChangeAspect="1"/>
          </p:cNvPicPr>
          <p:nvPr/>
        </p:nvPicPr>
        <p:blipFill rotWithShape="1">
          <a:blip r:embed="rId4">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40842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C450F-3EC0-482B-851F-7206D896B1C0}"/>
              </a:ext>
            </a:extLst>
          </p:cNvPr>
          <p:cNvSpPr>
            <a:spLocks noGrp="1"/>
          </p:cNvSpPr>
          <p:nvPr>
            <p:ph type="title"/>
          </p:nvPr>
        </p:nvSpPr>
        <p:spPr/>
        <p:txBody>
          <a:bodyPr/>
          <a:lstStyle/>
          <a:p>
            <a:r>
              <a:rPr lang="en-US" dirty="0"/>
              <a:t>Impact of Racial Trauma</a:t>
            </a:r>
          </a:p>
        </p:txBody>
      </p:sp>
      <p:sp>
        <p:nvSpPr>
          <p:cNvPr id="3" name="Content Placeholder 2">
            <a:extLst>
              <a:ext uri="{FF2B5EF4-FFF2-40B4-BE49-F238E27FC236}">
                <a16:creationId xmlns:a16="http://schemas.microsoft.com/office/drawing/2014/main" id="{11A73AAA-FE27-4C90-8167-82453D1028DD}"/>
              </a:ext>
            </a:extLst>
          </p:cNvPr>
          <p:cNvSpPr>
            <a:spLocks noGrp="1"/>
          </p:cNvSpPr>
          <p:nvPr>
            <p:ph idx="1"/>
          </p:nvPr>
        </p:nvSpPr>
        <p:spPr>
          <a:xfrm>
            <a:off x="1097280" y="1845733"/>
            <a:ext cx="10058400" cy="4566942"/>
          </a:xfrm>
        </p:spPr>
        <p:txBody>
          <a:bodyPr>
            <a:normAutofit fontScale="92500" lnSpcReduction="20000"/>
          </a:bodyPr>
          <a:lstStyle/>
          <a:p>
            <a:pPr>
              <a:buFont typeface="Arial" panose="020B0604020202020204" pitchFamily="34" charset="0"/>
              <a:buChar char="•"/>
            </a:pPr>
            <a:r>
              <a:rPr lang="en-US" sz="2800" dirty="0"/>
              <a:t>Mental Health</a:t>
            </a:r>
          </a:p>
          <a:p>
            <a:pPr lvl="1"/>
            <a:r>
              <a:rPr lang="en-US" sz="2400" dirty="0"/>
              <a:t>Lower self-esteem / perceptions of academic success or future success </a:t>
            </a:r>
          </a:p>
          <a:p>
            <a:pPr lvl="1"/>
            <a:r>
              <a:rPr lang="en-US" sz="2400" dirty="0"/>
              <a:t>Greater depression, anxiety, aggression</a:t>
            </a:r>
          </a:p>
          <a:p>
            <a:pPr lvl="1"/>
            <a:r>
              <a:rPr lang="en-US" sz="2400" dirty="0"/>
              <a:t>Intrusive thoughts, nightmares, hypervigilance, avoidance</a:t>
            </a:r>
          </a:p>
          <a:p>
            <a:pPr lvl="1"/>
            <a:r>
              <a:rPr lang="en-US" sz="2400" dirty="0"/>
              <a:t>Numbness, Difficulty concentrating</a:t>
            </a:r>
          </a:p>
          <a:p>
            <a:pPr lvl="1"/>
            <a:r>
              <a:rPr lang="en-US" sz="2400" dirty="0"/>
              <a:t>Narrowing sense of time</a:t>
            </a:r>
          </a:p>
          <a:p>
            <a:pPr lvl="1"/>
            <a:r>
              <a:rPr lang="en-US" sz="2400" dirty="0"/>
              <a:t>Increased substance use and abuse</a:t>
            </a:r>
          </a:p>
          <a:p>
            <a:pPr>
              <a:buFont typeface="Arial" panose="020B0604020202020204" pitchFamily="34" charset="0"/>
              <a:buChar char="•"/>
            </a:pPr>
            <a:r>
              <a:rPr lang="en-US" sz="2800" dirty="0"/>
              <a:t>Physiological Health</a:t>
            </a:r>
          </a:p>
          <a:p>
            <a:pPr lvl="1"/>
            <a:r>
              <a:rPr lang="en-US" sz="2400" dirty="0"/>
              <a:t>Somatic symptoms: migraines, nausea, body aches </a:t>
            </a:r>
          </a:p>
          <a:p>
            <a:pPr lvl="1"/>
            <a:r>
              <a:rPr lang="en-US" sz="2400" dirty="0"/>
              <a:t>Hypertension, cardiovascular and respiratory concerns</a:t>
            </a:r>
          </a:p>
          <a:p>
            <a:pPr>
              <a:buFont typeface="Arial" panose="020B0604020202020204" pitchFamily="34" charset="0"/>
              <a:buChar char="•"/>
            </a:pPr>
            <a:r>
              <a:rPr lang="en-US" sz="2800" dirty="0"/>
              <a:t>Relational Concerns</a:t>
            </a:r>
          </a:p>
          <a:p>
            <a:pPr lvl="1"/>
            <a:r>
              <a:rPr lang="en-US" sz="2400" dirty="0"/>
              <a:t>Distrust and fear</a:t>
            </a:r>
          </a:p>
          <a:p>
            <a:pPr lvl="1"/>
            <a:r>
              <a:rPr lang="en-US" sz="2400" dirty="0"/>
              <a:t>Withdrawal</a:t>
            </a:r>
          </a:p>
          <a:p>
            <a:endParaRPr lang="en-US" sz="2800" dirty="0"/>
          </a:p>
        </p:txBody>
      </p:sp>
      <p:pic>
        <p:nvPicPr>
          <p:cNvPr id="5" name="Picture 4" descr="A picture containing flower, bird&#10;&#10;Description automatically generated">
            <a:extLst>
              <a:ext uri="{FF2B5EF4-FFF2-40B4-BE49-F238E27FC236}">
                <a16:creationId xmlns:a16="http://schemas.microsoft.com/office/drawing/2014/main" id="{8A07355E-4DF8-4301-845D-81E40A97B757}"/>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
        <p:nvSpPr>
          <p:cNvPr id="7" name="TextBox 6">
            <a:extLst>
              <a:ext uri="{FF2B5EF4-FFF2-40B4-BE49-F238E27FC236}">
                <a16:creationId xmlns:a16="http://schemas.microsoft.com/office/drawing/2014/main" id="{D1DDFBAE-7C86-467A-8F89-53024C6EAE10}"/>
              </a:ext>
            </a:extLst>
          </p:cNvPr>
          <p:cNvSpPr txBox="1"/>
          <p:nvPr/>
        </p:nvSpPr>
        <p:spPr>
          <a:xfrm>
            <a:off x="8774253" y="5774106"/>
            <a:ext cx="3600450" cy="523220"/>
          </a:xfrm>
          <a:prstGeom prst="rect">
            <a:avLst/>
          </a:prstGeom>
          <a:noFill/>
        </p:spPr>
        <p:txBody>
          <a:bodyPr wrap="square" rtlCol="0">
            <a:spAutoFit/>
          </a:bodyPr>
          <a:lstStyle/>
          <a:p>
            <a:r>
              <a:rPr lang="en-US" sz="1400" dirty="0">
                <a:solidFill>
                  <a:schemeClr val="bg2">
                    <a:lumMod val="50000"/>
                  </a:schemeClr>
                </a:solidFill>
                <a:ea typeface="Arial" charset="0"/>
                <a:cs typeface="Arial" charset="0"/>
              </a:rPr>
              <a:t>Bryant-Davis, 2007; Carter, 2007; </a:t>
            </a:r>
            <a:r>
              <a:rPr lang="en-US" sz="1400" dirty="0">
                <a:solidFill>
                  <a:schemeClr val="bg2">
                    <a:lumMod val="50000"/>
                  </a:schemeClr>
                </a:solidFill>
                <a:effectLst/>
                <a:ea typeface="Calibri" panose="020F0502020204030204" pitchFamily="34" charset="0"/>
                <a:cs typeface="Times New Roman" panose="02020603050405020304" pitchFamily="18" charset="0"/>
              </a:rPr>
              <a:t>Carter et al., 2017;</a:t>
            </a:r>
            <a:r>
              <a:rPr lang="en-US" sz="1400" dirty="0">
                <a:solidFill>
                  <a:schemeClr val="bg2">
                    <a:lumMod val="50000"/>
                  </a:schemeClr>
                </a:solidFill>
                <a:ea typeface="Arial" charset="0"/>
                <a:cs typeface="Arial" charset="0"/>
              </a:rPr>
              <a:t> Smith, 2010</a:t>
            </a:r>
          </a:p>
        </p:txBody>
      </p:sp>
    </p:spTree>
    <p:extLst>
      <p:ext uri="{BB962C8B-B14F-4D97-AF65-F5344CB8AC3E}">
        <p14:creationId xmlns:p14="http://schemas.microsoft.com/office/powerpoint/2010/main" val="71105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5C8D1-FABE-4DAB-8915-55F8AF084E73}"/>
              </a:ext>
            </a:extLst>
          </p:cNvPr>
          <p:cNvSpPr>
            <a:spLocks noGrp="1"/>
          </p:cNvSpPr>
          <p:nvPr>
            <p:ph type="title"/>
          </p:nvPr>
        </p:nvSpPr>
        <p:spPr/>
        <p:txBody>
          <a:bodyPr/>
          <a:lstStyle/>
          <a:p>
            <a:r>
              <a:rPr lang="en-US" dirty="0"/>
              <a:t>Impact of Racial Trauma on Children</a:t>
            </a:r>
          </a:p>
        </p:txBody>
      </p:sp>
      <p:sp>
        <p:nvSpPr>
          <p:cNvPr id="3" name="Content Placeholder 2">
            <a:extLst>
              <a:ext uri="{FF2B5EF4-FFF2-40B4-BE49-F238E27FC236}">
                <a16:creationId xmlns:a16="http://schemas.microsoft.com/office/drawing/2014/main" id="{D5B2F013-69BC-4F06-8CAE-4C45C4C6088A}"/>
              </a:ext>
            </a:extLst>
          </p:cNvPr>
          <p:cNvSpPr>
            <a:spLocks noGrp="1"/>
          </p:cNvSpPr>
          <p:nvPr>
            <p:ph idx="1"/>
          </p:nvPr>
        </p:nvSpPr>
        <p:spPr>
          <a:xfrm>
            <a:off x="1097280" y="1845734"/>
            <a:ext cx="10362408" cy="4326466"/>
          </a:xfrm>
        </p:spPr>
        <p:txBody>
          <a:bodyPr>
            <a:normAutofit/>
          </a:bodyPr>
          <a:lstStyle/>
          <a:p>
            <a:pPr>
              <a:buFont typeface="Arial" panose="020B0604020202020204" pitchFamily="34" charset="0"/>
              <a:buChar char="•"/>
            </a:pPr>
            <a:r>
              <a:rPr lang="en-US" sz="2400" dirty="0"/>
              <a:t>Young Children (0-5)</a:t>
            </a:r>
          </a:p>
          <a:p>
            <a:pPr lvl="1"/>
            <a:r>
              <a:rPr lang="en-US" sz="2000" dirty="0"/>
              <a:t>Minimal understanding</a:t>
            </a:r>
          </a:p>
          <a:p>
            <a:pPr lvl="1"/>
            <a:r>
              <a:rPr lang="en-US" sz="2000" dirty="0"/>
              <a:t>Confusion</a:t>
            </a:r>
          </a:p>
          <a:p>
            <a:pPr>
              <a:buFont typeface="Arial" panose="020B0604020202020204" pitchFamily="34" charset="0"/>
              <a:buChar char="•"/>
            </a:pPr>
            <a:r>
              <a:rPr lang="en-US" sz="2400" dirty="0"/>
              <a:t>School Aged Children (6-11)</a:t>
            </a:r>
          </a:p>
          <a:p>
            <a:pPr lvl="1"/>
            <a:r>
              <a:rPr lang="en-US" sz="2000" dirty="0"/>
              <a:t>Basic understanding</a:t>
            </a:r>
          </a:p>
          <a:p>
            <a:pPr lvl="1"/>
            <a:r>
              <a:rPr lang="en-US" sz="2000" dirty="0"/>
              <a:t>Confusion; Hurt; Sadness; Anger</a:t>
            </a:r>
          </a:p>
          <a:p>
            <a:pPr lvl="1"/>
            <a:r>
              <a:rPr lang="en-US" sz="2000" dirty="0"/>
              <a:t>Self-esteem </a:t>
            </a:r>
          </a:p>
          <a:p>
            <a:pPr>
              <a:buFont typeface="Arial" panose="020B0604020202020204" pitchFamily="34" charset="0"/>
              <a:buChar char="•"/>
            </a:pPr>
            <a:r>
              <a:rPr lang="en-US" sz="2400" dirty="0"/>
              <a:t>Adolescents and Young Adults (12+)</a:t>
            </a:r>
          </a:p>
          <a:p>
            <a:pPr lvl="1"/>
            <a:r>
              <a:rPr lang="en-US" sz="2000" dirty="0"/>
              <a:t>More abstract understanding </a:t>
            </a:r>
          </a:p>
          <a:p>
            <a:pPr lvl="1"/>
            <a:r>
              <a:rPr lang="en-US" sz="2000" dirty="0"/>
              <a:t>Impacts on Identity Development </a:t>
            </a:r>
          </a:p>
          <a:p>
            <a:pPr lvl="1"/>
            <a:r>
              <a:rPr lang="en-US" sz="2000" dirty="0"/>
              <a:t>Outlook for the future</a:t>
            </a:r>
          </a:p>
          <a:p>
            <a:endParaRPr lang="en-US" sz="2400" dirty="0"/>
          </a:p>
        </p:txBody>
      </p:sp>
      <p:pic>
        <p:nvPicPr>
          <p:cNvPr id="5" name="Picture 4" descr="Anti-Racism 102: Why Not All Racial Discrimination is 'Racism ...">
            <a:extLst>
              <a:ext uri="{FF2B5EF4-FFF2-40B4-BE49-F238E27FC236}">
                <a16:creationId xmlns:a16="http://schemas.microsoft.com/office/drawing/2014/main" id="{A4A56249-1C58-4582-922E-40953631A6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0133" y="2214873"/>
            <a:ext cx="3944587" cy="29584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4B4F3C8-9C19-4676-A456-A052DC5B869D}"/>
              </a:ext>
            </a:extLst>
          </p:cNvPr>
          <p:cNvSpPr txBox="1"/>
          <p:nvPr/>
        </p:nvSpPr>
        <p:spPr>
          <a:xfrm>
            <a:off x="7332024" y="5205614"/>
            <a:ext cx="4008120" cy="253916"/>
          </a:xfrm>
          <a:prstGeom prst="rect">
            <a:avLst/>
          </a:prstGeom>
          <a:noFill/>
        </p:spPr>
        <p:txBody>
          <a:bodyPr wrap="square" rtlCol="0">
            <a:spAutoFit/>
          </a:bodyPr>
          <a:lstStyle/>
          <a:p>
            <a:r>
              <a:rPr lang="en-US" sz="1050" b="0" dirty="0">
                <a:solidFill>
                  <a:schemeClr val="bg2">
                    <a:lumMod val="50000"/>
                  </a:schemeClr>
                </a:solidFill>
                <a:effectLst/>
              </a:rPr>
              <a:t>Illustration from ‘Not Quite Snow White’ by Franklin and Glenn</a:t>
            </a:r>
            <a:endParaRPr lang="en-US" sz="1200" dirty="0">
              <a:solidFill>
                <a:schemeClr val="bg2">
                  <a:lumMod val="50000"/>
                </a:schemeClr>
              </a:solidFill>
            </a:endParaRPr>
          </a:p>
        </p:txBody>
      </p:sp>
      <p:pic>
        <p:nvPicPr>
          <p:cNvPr id="4" name="Picture 3" descr="A picture containing flower, bird&#10;&#10;Description automatically generated">
            <a:extLst>
              <a:ext uri="{FF2B5EF4-FFF2-40B4-BE49-F238E27FC236}">
                <a16:creationId xmlns:a16="http://schemas.microsoft.com/office/drawing/2014/main" id="{D65F9100-91FD-42F2-A373-DF2BF7965F13}"/>
              </a:ext>
            </a:extLst>
          </p:cNvPr>
          <p:cNvPicPr>
            <a:picLocks noChangeAspect="1"/>
          </p:cNvPicPr>
          <p:nvPr/>
        </p:nvPicPr>
        <p:blipFill rotWithShape="1">
          <a:blip r:embed="rId4">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1942094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CA342-ECBC-4C2D-9705-931C7AA0EEB1}"/>
              </a:ext>
            </a:extLst>
          </p:cNvPr>
          <p:cNvSpPr>
            <a:spLocks noGrp="1"/>
          </p:cNvSpPr>
          <p:nvPr>
            <p:ph type="title"/>
          </p:nvPr>
        </p:nvSpPr>
        <p:spPr/>
        <p:txBody>
          <a:bodyPr/>
          <a:lstStyle/>
          <a:p>
            <a:r>
              <a:rPr lang="en-US" dirty="0"/>
              <a:t>Healing Options for Racial Trauma</a:t>
            </a:r>
          </a:p>
        </p:txBody>
      </p:sp>
      <p:sp>
        <p:nvSpPr>
          <p:cNvPr id="3" name="Content Placeholder 2">
            <a:extLst>
              <a:ext uri="{FF2B5EF4-FFF2-40B4-BE49-F238E27FC236}">
                <a16:creationId xmlns:a16="http://schemas.microsoft.com/office/drawing/2014/main" id="{36DACA92-D0BA-4FEF-9E01-AF26A9C5C779}"/>
              </a:ext>
            </a:extLst>
          </p:cNvPr>
          <p:cNvSpPr>
            <a:spLocks noGrp="1"/>
          </p:cNvSpPr>
          <p:nvPr>
            <p:ph idx="1"/>
          </p:nvPr>
        </p:nvSpPr>
        <p:spPr>
          <a:xfrm>
            <a:off x="1097280" y="1941068"/>
            <a:ext cx="10227030" cy="4023360"/>
          </a:xfrm>
        </p:spPr>
        <p:txBody>
          <a:bodyPr>
            <a:normAutofit/>
          </a:bodyPr>
          <a:lstStyle/>
          <a:p>
            <a:pPr>
              <a:buFont typeface="Arial" panose="020B0604020202020204" pitchFamily="34" charset="0"/>
              <a:buChar char="•"/>
            </a:pPr>
            <a:r>
              <a:rPr lang="en-US" sz="2800" dirty="0"/>
              <a:t>Viewing racial trauma from a trauma-informed lens</a:t>
            </a:r>
          </a:p>
          <a:p>
            <a:pPr lvl="1">
              <a:buFont typeface="Courier New" panose="02070309020205020404" pitchFamily="49" charset="0"/>
              <a:buChar char="o"/>
            </a:pPr>
            <a:r>
              <a:rPr lang="en-US" sz="2400" dirty="0"/>
              <a:t>Breaking down the trauma experience to two phases</a:t>
            </a:r>
          </a:p>
          <a:p>
            <a:pPr>
              <a:buFont typeface="Arial" panose="020B0604020202020204" pitchFamily="34" charset="0"/>
              <a:buChar char="•"/>
            </a:pPr>
            <a:r>
              <a:rPr lang="en-US" sz="2600" dirty="0"/>
              <a:t>Arousal Phase</a:t>
            </a:r>
          </a:p>
          <a:p>
            <a:pPr lvl="1">
              <a:buFont typeface="Courier New" panose="02070309020205020404" pitchFamily="49" charset="0"/>
              <a:buChar char="o"/>
            </a:pPr>
            <a:r>
              <a:rPr lang="en-US" sz="2400" dirty="0"/>
              <a:t>Our nervous system is overwhelmed </a:t>
            </a:r>
          </a:p>
          <a:p>
            <a:pPr lvl="1">
              <a:buFont typeface="Courier New" panose="02070309020205020404" pitchFamily="49" charset="0"/>
              <a:buChar char="o"/>
            </a:pPr>
            <a:r>
              <a:rPr lang="en-US" sz="2400" dirty="0"/>
              <a:t>Fight/flight</a:t>
            </a:r>
          </a:p>
          <a:p>
            <a:pPr lvl="1">
              <a:buFont typeface="Courier New" panose="02070309020205020404" pitchFamily="49" charset="0"/>
              <a:buChar char="o"/>
            </a:pPr>
            <a:r>
              <a:rPr lang="en-US" sz="2400" dirty="0"/>
              <a:t>Narrowing sense of time</a:t>
            </a:r>
          </a:p>
          <a:p>
            <a:pPr>
              <a:buFont typeface="Arial" panose="020B0604020202020204" pitchFamily="34" charset="0"/>
              <a:buChar char="•"/>
            </a:pPr>
            <a:r>
              <a:rPr lang="en-US" sz="2600" dirty="0"/>
              <a:t>Recovery Phase</a:t>
            </a:r>
          </a:p>
          <a:p>
            <a:pPr lvl="1">
              <a:buFont typeface="Arial" panose="020B0604020202020204" pitchFamily="34" charset="0"/>
              <a:buChar char="•"/>
            </a:pPr>
            <a:r>
              <a:rPr lang="en-US" sz="2400" dirty="0"/>
              <a:t>Resiliency and Strength </a:t>
            </a:r>
          </a:p>
          <a:p>
            <a:pPr lvl="1">
              <a:buFont typeface="Arial" panose="020B0604020202020204" pitchFamily="34" charset="0"/>
              <a:buChar char="•"/>
            </a:pPr>
            <a:r>
              <a:rPr lang="en-US" sz="2400" dirty="0"/>
              <a:t>Poor recovery that impact coping</a:t>
            </a:r>
          </a:p>
          <a:p>
            <a:pPr marL="384048" lvl="2" indent="0">
              <a:buNone/>
            </a:pPr>
            <a:endParaRPr lang="en-US" sz="2000" dirty="0"/>
          </a:p>
          <a:p>
            <a:pPr lvl="2">
              <a:buFont typeface="Arial" panose="020B0604020202020204" pitchFamily="34" charset="0"/>
              <a:buChar char="•"/>
            </a:pPr>
            <a:endParaRPr lang="en-US" sz="2200" dirty="0"/>
          </a:p>
          <a:p>
            <a:pPr lvl="1">
              <a:buFont typeface="Arial" panose="020B0604020202020204" pitchFamily="34" charset="0"/>
              <a:buChar char="•"/>
            </a:pPr>
            <a:endParaRPr lang="en-US" sz="2200" dirty="0"/>
          </a:p>
          <a:p>
            <a:pPr lvl="1">
              <a:buFont typeface="Arial" panose="020B0604020202020204" pitchFamily="34" charset="0"/>
              <a:buChar char="•"/>
            </a:pPr>
            <a:endParaRPr lang="en-US" sz="2400" dirty="0"/>
          </a:p>
        </p:txBody>
      </p:sp>
      <p:sp>
        <p:nvSpPr>
          <p:cNvPr id="5" name="TextBox 4">
            <a:extLst>
              <a:ext uri="{FF2B5EF4-FFF2-40B4-BE49-F238E27FC236}">
                <a16:creationId xmlns:a16="http://schemas.microsoft.com/office/drawing/2014/main" id="{92289D41-8337-4BA2-AE15-990F4933006E}"/>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cs typeface="Arial" charset="0"/>
              </a:rPr>
              <a:t>Smith</a:t>
            </a:r>
            <a:r>
              <a:rPr lang="en-US" sz="1400" dirty="0">
                <a:solidFill>
                  <a:schemeClr val="bg2">
                    <a:lumMod val="50000"/>
                  </a:schemeClr>
                </a:solidFill>
                <a:ea typeface="Arial" charset="0"/>
                <a:cs typeface="Arial" charset="0"/>
              </a:rPr>
              <a:t>, 2010)</a:t>
            </a:r>
            <a:endParaRPr lang="en-US" sz="1400" dirty="0">
              <a:solidFill>
                <a:schemeClr val="bg2">
                  <a:lumMod val="50000"/>
                </a:schemeClr>
              </a:solidFill>
            </a:endParaRPr>
          </a:p>
        </p:txBody>
      </p:sp>
      <p:pic>
        <p:nvPicPr>
          <p:cNvPr id="4" name="Picture 3" descr="A picture containing flower, bird&#10;&#10;Description automatically generated">
            <a:extLst>
              <a:ext uri="{FF2B5EF4-FFF2-40B4-BE49-F238E27FC236}">
                <a16:creationId xmlns:a16="http://schemas.microsoft.com/office/drawing/2014/main" id="{05EF60D8-ED6F-453C-84FF-D4B82D912654}"/>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34796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CA342-ECBC-4C2D-9705-931C7AA0EEB1}"/>
              </a:ext>
            </a:extLst>
          </p:cNvPr>
          <p:cNvSpPr>
            <a:spLocks noGrp="1"/>
          </p:cNvSpPr>
          <p:nvPr>
            <p:ph type="title"/>
          </p:nvPr>
        </p:nvSpPr>
        <p:spPr/>
        <p:txBody>
          <a:bodyPr/>
          <a:lstStyle/>
          <a:p>
            <a:r>
              <a:rPr lang="en-US" dirty="0"/>
              <a:t>Healing Options for Racial Trauma</a:t>
            </a:r>
          </a:p>
        </p:txBody>
      </p:sp>
      <p:sp>
        <p:nvSpPr>
          <p:cNvPr id="3" name="Content Placeholder 2">
            <a:extLst>
              <a:ext uri="{FF2B5EF4-FFF2-40B4-BE49-F238E27FC236}">
                <a16:creationId xmlns:a16="http://schemas.microsoft.com/office/drawing/2014/main" id="{36DACA92-D0BA-4FEF-9E01-AF26A9C5C779}"/>
              </a:ext>
            </a:extLst>
          </p:cNvPr>
          <p:cNvSpPr>
            <a:spLocks noGrp="1"/>
          </p:cNvSpPr>
          <p:nvPr>
            <p:ph idx="1"/>
          </p:nvPr>
        </p:nvSpPr>
        <p:spPr>
          <a:xfrm>
            <a:off x="1097280" y="1941068"/>
            <a:ext cx="10227030" cy="4023360"/>
          </a:xfrm>
        </p:spPr>
        <p:txBody>
          <a:bodyPr>
            <a:normAutofit lnSpcReduction="10000"/>
          </a:bodyPr>
          <a:lstStyle/>
          <a:p>
            <a:pPr>
              <a:buFont typeface="Arial" panose="020B0604020202020204" pitchFamily="34" charset="0"/>
              <a:buChar char="•"/>
            </a:pPr>
            <a:r>
              <a:rPr lang="en-US" sz="2800" dirty="0"/>
              <a:t>Healing practices that are effective:</a:t>
            </a:r>
          </a:p>
          <a:p>
            <a:pPr lvl="1">
              <a:buFont typeface="Courier New" panose="02070309020205020404" pitchFamily="49" charset="0"/>
              <a:buChar char="o"/>
            </a:pPr>
            <a:r>
              <a:rPr lang="en-US" sz="2400" dirty="0"/>
              <a:t>Do not pathologize</a:t>
            </a:r>
          </a:p>
          <a:p>
            <a:pPr lvl="1">
              <a:buFont typeface="Courier New" panose="02070309020205020404" pitchFamily="49" charset="0"/>
              <a:buChar char="o"/>
            </a:pPr>
            <a:r>
              <a:rPr lang="en-US" sz="2400" dirty="0"/>
              <a:t>Create opportunities for individuals to tell their stories and to process</a:t>
            </a:r>
          </a:p>
          <a:p>
            <a:pPr lvl="1">
              <a:buFont typeface="Courier New" panose="02070309020205020404" pitchFamily="49" charset="0"/>
              <a:buChar char="o"/>
            </a:pPr>
            <a:r>
              <a:rPr lang="en-US" sz="2400" dirty="0"/>
              <a:t>Teach yoga, martial arts, meditations, diaphragmatic breathing, and other forms of emotional self-regulation that are regularly practiced</a:t>
            </a:r>
          </a:p>
          <a:p>
            <a:pPr lvl="1">
              <a:buFont typeface="Courier New" panose="02070309020205020404" pitchFamily="49" charset="0"/>
              <a:buChar char="o"/>
            </a:pPr>
            <a:r>
              <a:rPr lang="en-US" sz="2400" dirty="0"/>
              <a:t>Empower individuals to have control</a:t>
            </a:r>
          </a:p>
          <a:p>
            <a:pPr lvl="1">
              <a:buFont typeface="Courier New" panose="02070309020205020404" pitchFamily="49" charset="0"/>
              <a:buChar char="o"/>
            </a:pPr>
            <a:r>
              <a:rPr lang="en-US" sz="2400" dirty="0"/>
              <a:t>Use successful survivors of trauma to guide others</a:t>
            </a:r>
          </a:p>
          <a:p>
            <a:pPr lvl="1">
              <a:buFont typeface="Courier New" panose="02070309020205020404" pitchFamily="49" charset="0"/>
              <a:buChar char="o"/>
            </a:pPr>
            <a:r>
              <a:rPr lang="en-US" sz="2400" dirty="0"/>
              <a:t>Teach about trauma and its impacts</a:t>
            </a:r>
          </a:p>
          <a:p>
            <a:pPr lvl="1">
              <a:buFont typeface="Courier New" panose="02070309020205020404" pitchFamily="49" charset="0"/>
              <a:buChar char="o"/>
            </a:pPr>
            <a:r>
              <a:rPr lang="en-US" sz="2400" dirty="0"/>
              <a:t>Use recovery group experiences </a:t>
            </a:r>
          </a:p>
          <a:p>
            <a:pPr lvl="1">
              <a:buFont typeface="Courier New" panose="02070309020205020404" pitchFamily="49" charset="0"/>
              <a:buChar char="o"/>
            </a:pPr>
            <a:r>
              <a:rPr lang="en-US" sz="2400" dirty="0"/>
              <a:t>Provide opportunities to reprocess new experiences of trauma</a:t>
            </a:r>
          </a:p>
          <a:p>
            <a:pPr lvl="1">
              <a:buFont typeface="Arial" panose="020B0604020202020204" pitchFamily="34" charset="0"/>
              <a:buChar char="•"/>
            </a:pPr>
            <a:endParaRPr lang="en-US" sz="2400" dirty="0"/>
          </a:p>
        </p:txBody>
      </p:sp>
      <p:sp>
        <p:nvSpPr>
          <p:cNvPr id="5" name="TextBox 4">
            <a:extLst>
              <a:ext uri="{FF2B5EF4-FFF2-40B4-BE49-F238E27FC236}">
                <a16:creationId xmlns:a16="http://schemas.microsoft.com/office/drawing/2014/main" id="{92289D41-8337-4BA2-AE15-990F4933006E}"/>
              </a:ext>
            </a:extLst>
          </p:cNvPr>
          <p:cNvSpPr txBox="1"/>
          <p:nvPr/>
        </p:nvSpPr>
        <p:spPr>
          <a:xfrm>
            <a:off x="10664413" y="5964428"/>
            <a:ext cx="1651000" cy="307777"/>
          </a:xfrm>
          <a:prstGeom prst="rect">
            <a:avLst/>
          </a:prstGeom>
          <a:noFill/>
        </p:spPr>
        <p:txBody>
          <a:bodyPr wrap="square" rtlCol="0">
            <a:spAutoFit/>
          </a:bodyPr>
          <a:lstStyle/>
          <a:p>
            <a:r>
              <a:rPr lang="en-US" sz="1400" dirty="0">
                <a:solidFill>
                  <a:schemeClr val="bg2">
                    <a:lumMod val="50000"/>
                  </a:schemeClr>
                </a:solidFill>
              </a:rPr>
              <a:t>(</a:t>
            </a:r>
            <a:r>
              <a:rPr lang="en-US" sz="1400" dirty="0">
                <a:solidFill>
                  <a:schemeClr val="bg2">
                    <a:lumMod val="50000"/>
                  </a:schemeClr>
                </a:solidFill>
                <a:cs typeface="Arial" charset="0"/>
              </a:rPr>
              <a:t>Smith</a:t>
            </a:r>
            <a:r>
              <a:rPr lang="en-US" sz="1400" dirty="0">
                <a:solidFill>
                  <a:schemeClr val="bg2">
                    <a:lumMod val="50000"/>
                  </a:schemeClr>
                </a:solidFill>
                <a:ea typeface="Arial" charset="0"/>
                <a:cs typeface="Arial" charset="0"/>
              </a:rPr>
              <a:t>, 2010)</a:t>
            </a:r>
            <a:endParaRPr lang="en-US" sz="1400" dirty="0">
              <a:solidFill>
                <a:schemeClr val="bg2">
                  <a:lumMod val="50000"/>
                </a:schemeClr>
              </a:solidFill>
            </a:endParaRPr>
          </a:p>
        </p:txBody>
      </p:sp>
      <p:pic>
        <p:nvPicPr>
          <p:cNvPr id="7" name="Picture 6" descr="A picture containing flower, bird&#10;&#10;Description automatically generated">
            <a:extLst>
              <a:ext uri="{FF2B5EF4-FFF2-40B4-BE49-F238E27FC236}">
                <a16:creationId xmlns:a16="http://schemas.microsoft.com/office/drawing/2014/main" id="{D73F4EB6-15AA-4057-B9BD-FE7D31F4F3FC}"/>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298370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02AF-AA1B-4D2D-9895-2F6F0DE97720}"/>
              </a:ext>
            </a:extLst>
          </p:cNvPr>
          <p:cNvSpPr>
            <a:spLocks noGrp="1"/>
          </p:cNvSpPr>
          <p:nvPr>
            <p:ph type="title"/>
          </p:nvPr>
        </p:nvSpPr>
        <p:spPr/>
        <p:txBody>
          <a:bodyPr/>
          <a:lstStyle/>
          <a:p>
            <a:r>
              <a:rPr lang="en-US" dirty="0"/>
              <a:t>Organizational Considerations</a:t>
            </a:r>
          </a:p>
        </p:txBody>
      </p:sp>
      <p:sp>
        <p:nvSpPr>
          <p:cNvPr id="3" name="Content Placeholder 2">
            <a:extLst>
              <a:ext uri="{FF2B5EF4-FFF2-40B4-BE49-F238E27FC236}">
                <a16:creationId xmlns:a16="http://schemas.microsoft.com/office/drawing/2014/main" id="{C81C080E-2FAF-49FA-92B7-97D1EF6E84F4}"/>
              </a:ext>
            </a:extLst>
          </p:cNvPr>
          <p:cNvSpPr>
            <a:spLocks noGrp="1"/>
          </p:cNvSpPr>
          <p:nvPr>
            <p:ph idx="1"/>
          </p:nvPr>
        </p:nvSpPr>
        <p:spPr>
          <a:xfrm>
            <a:off x="1066799" y="1940736"/>
            <a:ext cx="10238509" cy="4376937"/>
          </a:xfrm>
        </p:spPr>
        <p:txBody>
          <a:bodyPr>
            <a:normAutofit/>
          </a:bodyPr>
          <a:lstStyle/>
          <a:p>
            <a:pPr>
              <a:buFont typeface="Arial" panose="020B0604020202020204" pitchFamily="34" charset="0"/>
              <a:buChar char="•"/>
            </a:pPr>
            <a:r>
              <a:rPr lang="en-US" sz="3200" dirty="0"/>
              <a:t>Affirm and Acknowledge the wide-reaching impacts of racism </a:t>
            </a:r>
          </a:p>
          <a:p>
            <a:pPr marL="0" indent="0" algn="ctr">
              <a:buNone/>
            </a:pPr>
            <a:r>
              <a:rPr lang="en-US" sz="2800" dirty="0">
                <a:solidFill>
                  <a:schemeClr val="bg2">
                    <a:lumMod val="50000"/>
                  </a:schemeClr>
                </a:solidFill>
              </a:rPr>
              <a:t>“Realization of Chan is the direct personal awakening to the interconnectedness and dynamics of life”</a:t>
            </a:r>
          </a:p>
          <a:p>
            <a:pPr marL="0" indent="0" algn="ctr">
              <a:buNone/>
            </a:pPr>
            <a:endParaRPr lang="en-US" sz="2800" dirty="0"/>
          </a:p>
          <a:p>
            <a:pPr>
              <a:buFont typeface="Arial" panose="020B0604020202020204" pitchFamily="34" charset="0"/>
              <a:buChar char="•"/>
            </a:pPr>
            <a:endParaRPr lang="en-US" sz="2800" dirty="0"/>
          </a:p>
        </p:txBody>
      </p:sp>
      <p:pic>
        <p:nvPicPr>
          <p:cNvPr id="5" name="Picture 4" descr="A picture containing flower, bird&#10;&#10;Description automatically generated">
            <a:extLst>
              <a:ext uri="{FF2B5EF4-FFF2-40B4-BE49-F238E27FC236}">
                <a16:creationId xmlns:a16="http://schemas.microsoft.com/office/drawing/2014/main" id="{5EBC27FC-390A-4D7B-BDAC-2D6286EDA360}"/>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pic>
        <p:nvPicPr>
          <p:cNvPr id="7" name="Picture 6">
            <a:extLst>
              <a:ext uri="{FF2B5EF4-FFF2-40B4-BE49-F238E27FC236}">
                <a16:creationId xmlns:a16="http://schemas.microsoft.com/office/drawing/2014/main" id="{37E2EE44-296D-4171-A7E1-509D7DE9BF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692" y="3553132"/>
            <a:ext cx="1697803" cy="26067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D145BA1B-0935-4098-A0AC-FEDC0CAABE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20521" y="3553131"/>
            <a:ext cx="1739595" cy="2606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75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02AF-AA1B-4D2D-9895-2F6F0DE97720}"/>
              </a:ext>
            </a:extLst>
          </p:cNvPr>
          <p:cNvSpPr>
            <a:spLocks noGrp="1"/>
          </p:cNvSpPr>
          <p:nvPr>
            <p:ph type="title"/>
          </p:nvPr>
        </p:nvSpPr>
        <p:spPr/>
        <p:txBody>
          <a:bodyPr/>
          <a:lstStyle/>
          <a:p>
            <a:r>
              <a:rPr lang="en-US" dirty="0"/>
              <a:t>Organizational Considerations</a:t>
            </a:r>
          </a:p>
        </p:txBody>
      </p:sp>
      <p:sp>
        <p:nvSpPr>
          <p:cNvPr id="3" name="Content Placeholder 2">
            <a:extLst>
              <a:ext uri="{FF2B5EF4-FFF2-40B4-BE49-F238E27FC236}">
                <a16:creationId xmlns:a16="http://schemas.microsoft.com/office/drawing/2014/main" id="{C81C080E-2FAF-49FA-92B7-97D1EF6E84F4}"/>
              </a:ext>
            </a:extLst>
          </p:cNvPr>
          <p:cNvSpPr>
            <a:spLocks noGrp="1"/>
          </p:cNvSpPr>
          <p:nvPr>
            <p:ph idx="1"/>
          </p:nvPr>
        </p:nvSpPr>
        <p:spPr>
          <a:xfrm>
            <a:off x="1066799" y="1940736"/>
            <a:ext cx="10238509" cy="4376937"/>
          </a:xfrm>
        </p:spPr>
        <p:txBody>
          <a:bodyPr>
            <a:normAutofit/>
          </a:bodyPr>
          <a:lstStyle/>
          <a:p>
            <a:pPr>
              <a:buFont typeface="Arial" panose="020B0604020202020204" pitchFamily="34" charset="0"/>
              <a:buChar char="•"/>
            </a:pPr>
            <a:r>
              <a:rPr lang="en-US" sz="3200" dirty="0"/>
              <a:t>Challenge staff and students with opportunities for growth</a:t>
            </a:r>
          </a:p>
          <a:p>
            <a:pPr lvl="1">
              <a:buFont typeface="Arial" panose="020B0604020202020204" pitchFamily="34" charset="0"/>
              <a:buChar char="•"/>
            </a:pPr>
            <a:r>
              <a:rPr lang="en-US" sz="2800" dirty="0"/>
              <a:t>Explore racial identity and racial belief systems</a:t>
            </a:r>
          </a:p>
          <a:p>
            <a:pPr lvl="1">
              <a:buFont typeface="Arial" panose="020B0604020202020204" pitchFamily="34" charset="0"/>
              <a:buChar char="•"/>
            </a:pPr>
            <a:r>
              <a:rPr lang="en-US" sz="2800" dirty="0"/>
              <a:t>Confront and work through biases </a:t>
            </a:r>
          </a:p>
          <a:p>
            <a:pPr lvl="1">
              <a:buFont typeface="Arial" panose="020B0604020202020204" pitchFamily="34" charset="0"/>
              <a:buChar char="•"/>
            </a:pPr>
            <a:r>
              <a:rPr lang="en-US" sz="2800" dirty="0"/>
              <a:t>Facilitate race conversations</a:t>
            </a:r>
          </a:p>
          <a:p>
            <a:pPr marL="0" indent="0" algn="ctr">
              <a:buNone/>
            </a:pPr>
            <a:r>
              <a:rPr lang="en-US" sz="2800" b="0" i="0" dirty="0">
                <a:solidFill>
                  <a:schemeClr val="bg2">
                    <a:lumMod val="50000"/>
                  </a:schemeClr>
                </a:solidFill>
                <a:effectLst/>
              </a:rPr>
              <a:t>“The teaching starts with facing the self, accepting the self, maturing the self, and eventually letting go of the self, which is awakening of wisdom and compassion that leads to harmony, peace, and compassion for the world”</a:t>
            </a:r>
            <a:endParaRPr lang="en-US" sz="2800" dirty="0">
              <a:solidFill>
                <a:schemeClr val="bg2">
                  <a:lumMod val="50000"/>
                </a:schemeClr>
              </a:solidFill>
            </a:endParaRPr>
          </a:p>
          <a:p>
            <a:pPr marL="0" indent="0">
              <a:buNone/>
            </a:pPr>
            <a:endParaRPr lang="en-US" sz="3200" dirty="0"/>
          </a:p>
          <a:p>
            <a:pPr>
              <a:buFont typeface="Arial" panose="020B0604020202020204" pitchFamily="34" charset="0"/>
              <a:buChar char="•"/>
            </a:pPr>
            <a:endParaRPr lang="en-US" sz="3200" dirty="0"/>
          </a:p>
        </p:txBody>
      </p:sp>
      <p:pic>
        <p:nvPicPr>
          <p:cNvPr id="5" name="Picture 4" descr="A picture containing flower, bird&#10;&#10;Description automatically generated">
            <a:extLst>
              <a:ext uri="{FF2B5EF4-FFF2-40B4-BE49-F238E27FC236}">
                <a16:creationId xmlns:a16="http://schemas.microsoft.com/office/drawing/2014/main" id="{5EBC27FC-390A-4D7B-BDAC-2D6286EDA360}"/>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101915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02AF-AA1B-4D2D-9895-2F6F0DE97720}"/>
              </a:ext>
            </a:extLst>
          </p:cNvPr>
          <p:cNvSpPr>
            <a:spLocks noGrp="1"/>
          </p:cNvSpPr>
          <p:nvPr>
            <p:ph type="title"/>
          </p:nvPr>
        </p:nvSpPr>
        <p:spPr/>
        <p:txBody>
          <a:bodyPr/>
          <a:lstStyle/>
          <a:p>
            <a:r>
              <a:rPr lang="en-US" dirty="0"/>
              <a:t>Organizational Considerations</a:t>
            </a:r>
          </a:p>
        </p:txBody>
      </p:sp>
      <p:sp>
        <p:nvSpPr>
          <p:cNvPr id="3" name="Content Placeholder 2">
            <a:extLst>
              <a:ext uri="{FF2B5EF4-FFF2-40B4-BE49-F238E27FC236}">
                <a16:creationId xmlns:a16="http://schemas.microsoft.com/office/drawing/2014/main" id="{C81C080E-2FAF-49FA-92B7-97D1EF6E84F4}"/>
              </a:ext>
            </a:extLst>
          </p:cNvPr>
          <p:cNvSpPr>
            <a:spLocks noGrp="1"/>
          </p:cNvSpPr>
          <p:nvPr>
            <p:ph idx="1"/>
          </p:nvPr>
        </p:nvSpPr>
        <p:spPr>
          <a:xfrm>
            <a:off x="1097280" y="1995055"/>
            <a:ext cx="10058400" cy="4227615"/>
          </a:xfrm>
        </p:spPr>
        <p:txBody>
          <a:bodyPr>
            <a:normAutofit/>
          </a:bodyPr>
          <a:lstStyle/>
          <a:p>
            <a:pPr>
              <a:buFont typeface="Arial" panose="020B0604020202020204" pitchFamily="34" charset="0"/>
              <a:buChar char="•"/>
            </a:pPr>
            <a:r>
              <a:rPr lang="en-US" sz="2800" dirty="0"/>
              <a:t>Assess your racial climate</a:t>
            </a:r>
          </a:p>
          <a:p>
            <a:pPr lvl="1"/>
            <a:r>
              <a:rPr lang="en-US" sz="2400" dirty="0"/>
              <a:t>Gather data on current representation at all levels of your organization (students, meditation teachers, staff, etc.)</a:t>
            </a:r>
          </a:p>
          <a:p>
            <a:pPr lvl="1"/>
            <a:r>
              <a:rPr lang="en-US" sz="2400" dirty="0"/>
              <a:t>Assess current environment and safety</a:t>
            </a:r>
            <a:endParaRPr lang="en-US" sz="2800" dirty="0"/>
          </a:p>
          <a:p>
            <a:pPr>
              <a:buFont typeface="Arial" panose="020B0604020202020204" pitchFamily="34" charset="0"/>
              <a:buChar char="•"/>
            </a:pPr>
            <a:r>
              <a:rPr lang="en-US" sz="2800" dirty="0"/>
              <a:t>Research what is currently available for Black students</a:t>
            </a:r>
          </a:p>
          <a:p>
            <a:pPr lvl="1">
              <a:buFont typeface="Courier New" panose="02070309020205020404" pitchFamily="49" charset="0"/>
              <a:buChar char="o"/>
            </a:pPr>
            <a:r>
              <a:rPr lang="en-US" sz="2400" dirty="0"/>
              <a:t>Liberate App</a:t>
            </a:r>
          </a:p>
          <a:p>
            <a:pPr lvl="1">
              <a:buFont typeface="Courier New" panose="02070309020205020404" pitchFamily="49" charset="0"/>
              <a:buChar char="o"/>
            </a:pPr>
            <a:r>
              <a:rPr lang="en-US" sz="2400" dirty="0"/>
              <a:t>Black Lives Matter Guided Meditation for Healing Racial Justice</a:t>
            </a:r>
          </a:p>
          <a:p>
            <a:pPr lvl="1">
              <a:buFont typeface="Courier New" panose="02070309020205020404" pitchFamily="49" charset="0"/>
              <a:buChar char="o"/>
            </a:pPr>
            <a:r>
              <a:rPr lang="en-US" sz="2400" b="0" i="0" dirty="0">
                <a:solidFill>
                  <a:srgbClr val="333333"/>
                </a:solidFill>
                <a:effectLst/>
              </a:rPr>
              <a:t>The Ally + Accomplice Meditation for Cultivating an Anti-Racist Mindset </a:t>
            </a:r>
            <a:endParaRPr lang="en-US" sz="2400" dirty="0"/>
          </a:p>
          <a:p>
            <a:pPr>
              <a:buFont typeface="Arial" panose="020B0604020202020204" pitchFamily="34" charset="0"/>
              <a:buChar char="•"/>
            </a:pPr>
            <a:r>
              <a:rPr lang="en-US" sz="2800" dirty="0"/>
              <a:t>Go to and learn from the Black community</a:t>
            </a:r>
          </a:p>
          <a:p>
            <a:pPr lvl="1">
              <a:buFont typeface="Courier New" panose="02070309020205020404" pitchFamily="49" charset="0"/>
              <a:buChar char="o"/>
            </a:pPr>
            <a:endParaRPr lang="en-US" sz="2600" dirty="0"/>
          </a:p>
          <a:p>
            <a:pPr lvl="1">
              <a:buFont typeface="Courier New" panose="02070309020205020404" pitchFamily="49" charset="0"/>
              <a:buChar char="o"/>
            </a:pPr>
            <a:endParaRPr lang="en-US" sz="2400" dirty="0"/>
          </a:p>
          <a:p>
            <a:pPr>
              <a:buFont typeface="Arial" panose="020B0604020202020204" pitchFamily="34" charset="0"/>
              <a:buChar char="•"/>
            </a:pPr>
            <a:endParaRPr lang="en-US" sz="2800" dirty="0"/>
          </a:p>
          <a:p>
            <a:pPr>
              <a:buFont typeface="Arial" panose="020B0604020202020204" pitchFamily="34" charset="0"/>
              <a:buChar char="•"/>
            </a:pPr>
            <a:endParaRPr lang="en-US" sz="2800" dirty="0"/>
          </a:p>
        </p:txBody>
      </p:sp>
      <p:pic>
        <p:nvPicPr>
          <p:cNvPr id="5" name="Picture 4" descr="A picture containing flower, bird&#10;&#10;Description automatically generated">
            <a:extLst>
              <a:ext uri="{FF2B5EF4-FFF2-40B4-BE49-F238E27FC236}">
                <a16:creationId xmlns:a16="http://schemas.microsoft.com/office/drawing/2014/main" id="{89D7EA6F-20CE-4D25-AD7E-A254237EFF94}"/>
              </a:ext>
            </a:extLst>
          </p:cNvPr>
          <p:cNvPicPr>
            <a:picLocks noChangeAspect="1"/>
          </p:cNvPicPr>
          <p:nvPr/>
        </p:nvPicPr>
        <p:blipFill rotWithShape="1">
          <a:blip r:embed="rId3">
            <a:extLst>
              <a:ext uri="{28A0092B-C50C-407E-A947-70E740481C1C}">
                <a14:useLocalDpi xmlns:a14="http://schemas.microsoft.com/office/drawing/2010/main" val="0"/>
              </a:ext>
            </a:extLst>
          </a:blip>
          <a:srcRect l="3618" t="12923" r="9327" b="24709"/>
          <a:stretch/>
        </p:blipFill>
        <p:spPr>
          <a:xfrm>
            <a:off x="10664413" y="92637"/>
            <a:ext cx="1443789" cy="1034360"/>
          </a:xfrm>
          <a:prstGeom prst="rect">
            <a:avLst/>
          </a:prstGeom>
        </p:spPr>
      </p:pic>
    </p:spTree>
    <p:extLst>
      <p:ext uri="{BB962C8B-B14F-4D97-AF65-F5344CB8AC3E}">
        <p14:creationId xmlns:p14="http://schemas.microsoft.com/office/powerpoint/2010/main" val="61677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iterate type="lt">
                                    <p:tmAbs val="0"/>
                                  </p:iterate>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8" presetClass="emph" presetSubtype="0" fill="hold" nodeType="withEffect">
                                  <p:stCondLst>
                                    <p:cond delay="0"/>
                                  </p:stCondLst>
                                  <p:iterate type="lt">
                                    <p:tmPct val="4000"/>
                                  </p:iterate>
                                  <p:childTnLst>
                                    <p:set>
                                      <p:cBhvr override="childStyle">
                                        <p:cTn id="26" dur="500" fill="hold"/>
                                        <p:tgtEl>
                                          <p:spTgt spid="3">
                                            <p:txEl>
                                              <p:pRg st="7" end="7"/>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5E263C-FB7E-4A3E-AD04-5140CD3D1D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E65ED8C-90F7-4EB0-ACCB-64AEF411E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6604E3BF-88F7-4D19-BEC9-8486966EA4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74F1BD92-A142-40A2-A6CE-12FBAEF5596D}"/>
              </a:ext>
            </a:extLst>
          </p:cNvPr>
          <p:cNvGraphicFramePr>
            <a:graphicFrameLocks noGrp="1"/>
          </p:cNvGraphicFramePr>
          <p:nvPr>
            <p:ph idx="1"/>
            <p:extLst>
              <p:ext uri="{D42A27DB-BD31-4B8C-83A1-F6EECF244321}">
                <p14:modId xmlns:p14="http://schemas.microsoft.com/office/powerpoint/2010/main" val="4126237170"/>
              </p:ext>
            </p:extLst>
          </p:nvPr>
        </p:nvGraphicFramePr>
        <p:xfrm>
          <a:off x="4707120" y="0"/>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A picture containing flower, bird&#10;&#10;Description automatically generated">
            <a:extLst>
              <a:ext uri="{FF2B5EF4-FFF2-40B4-BE49-F238E27FC236}">
                <a16:creationId xmlns:a16="http://schemas.microsoft.com/office/drawing/2014/main" id="{A144E8A6-8836-4168-8A57-D281D4B511BD}"/>
              </a:ext>
            </a:extLst>
          </p:cNvPr>
          <p:cNvPicPr>
            <a:picLocks noChangeAspect="1"/>
          </p:cNvPicPr>
          <p:nvPr/>
        </p:nvPicPr>
        <p:blipFill rotWithShape="1">
          <a:blip r:embed="rId8">
            <a:extLst>
              <a:ext uri="{28A0092B-C50C-407E-A947-70E740481C1C}">
                <a14:useLocalDpi xmlns:a14="http://schemas.microsoft.com/office/drawing/2010/main" val="0"/>
              </a:ext>
            </a:extLst>
          </a:blip>
          <a:srcRect l="3618" t="12923" r="9327" b="24709"/>
          <a:stretch/>
        </p:blipFill>
        <p:spPr>
          <a:xfrm>
            <a:off x="795301" y="2551569"/>
            <a:ext cx="2449486" cy="1754862"/>
          </a:xfrm>
          <a:prstGeom prst="rect">
            <a:avLst/>
          </a:prstGeom>
        </p:spPr>
      </p:pic>
      <p:sp>
        <p:nvSpPr>
          <p:cNvPr id="14" name="TextBox 13">
            <a:extLst>
              <a:ext uri="{FF2B5EF4-FFF2-40B4-BE49-F238E27FC236}">
                <a16:creationId xmlns:a16="http://schemas.microsoft.com/office/drawing/2014/main" id="{98F18001-12F3-46E4-B0B6-C9EAC601CA73}"/>
              </a:ext>
            </a:extLst>
          </p:cNvPr>
          <p:cNvSpPr txBox="1"/>
          <p:nvPr/>
        </p:nvSpPr>
        <p:spPr>
          <a:xfrm>
            <a:off x="4386656" y="5479573"/>
            <a:ext cx="7517081" cy="1508105"/>
          </a:xfrm>
          <a:prstGeom prst="rect">
            <a:avLst/>
          </a:prstGeom>
          <a:noFill/>
        </p:spPr>
        <p:txBody>
          <a:bodyPr wrap="square" rtlCol="0">
            <a:spAutoFit/>
          </a:bodyPr>
          <a:lstStyle/>
          <a:p>
            <a:pPr algn="ctr"/>
            <a:r>
              <a:rPr lang="en-US" sz="2000" b="1" dirty="0">
                <a:solidFill>
                  <a:schemeClr val="bg2">
                    <a:lumMod val="50000"/>
                  </a:schemeClr>
                </a:solidFill>
              </a:rPr>
              <a:t>Contact information</a:t>
            </a:r>
          </a:p>
          <a:p>
            <a:pPr algn="ctr"/>
            <a:r>
              <a:rPr lang="en-US" dirty="0">
                <a:solidFill>
                  <a:schemeClr val="bg2">
                    <a:lumMod val="50000"/>
                  </a:schemeClr>
                </a:solidFill>
                <a:hlinkClick r:id="rId9">
                  <a:extLst>
                    <a:ext uri="{A12FA001-AC4F-418D-AE19-62706E023703}">
                      <ahyp:hlinkClr xmlns:ahyp="http://schemas.microsoft.com/office/drawing/2018/hyperlinkcolor" val="tx"/>
                    </a:ext>
                  </a:extLst>
                </a:hlinkClick>
              </a:rPr>
              <a:t>holcombcounselingandconsulting@gmail.com</a:t>
            </a:r>
            <a:endParaRPr lang="en-US" dirty="0">
              <a:solidFill>
                <a:schemeClr val="bg2">
                  <a:lumMod val="50000"/>
                </a:schemeClr>
              </a:solidFill>
            </a:endParaRPr>
          </a:p>
          <a:p>
            <a:pPr algn="ctr"/>
            <a:r>
              <a:rPr lang="en-US" dirty="0">
                <a:solidFill>
                  <a:schemeClr val="bg2">
                    <a:lumMod val="50000"/>
                  </a:schemeClr>
                </a:solidFill>
                <a:hlinkClick r:id="rId10">
                  <a:extLst>
                    <a:ext uri="{A12FA001-AC4F-418D-AE19-62706E023703}">
                      <ahyp:hlinkClr xmlns:ahyp="http://schemas.microsoft.com/office/drawing/2018/hyperlinkcolor" val="tx"/>
                    </a:ext>
                  </a:extLst>
                </a:hlinkClick>
              </a:rPr>
              <a:t>www.holcombcounselingandconsulting.com</a:t>
            </a:r>
            <a:endParaRPr lang="en-US" dirty="0">
              <a:solidFill>
                <a:schemeClr val="bg2">
                  <a:lumMod val="50000"/>
                </a:schemeClr>
              </a:solidFill>
            </a:endParaRPr>
          </a:p>
          <a:p>
            <a:pPr algn="ctr"/>
            <a:endParaRPr lang="en-US" dirty="0">
              <a:solidFill>
                <a:schemeClr val="bg2">
                  <a:lumMod val="50000"/>
                </a:schemeClr>
              </a:solidFill>
            </a:endParaRPr>
          </a:p>
          <a:p>
            <a:pPr algn="ctr"/>
            <a:endParaRPr lang="en-US" dirty="0">
              <a:solidFill>
                <a:schemeClr val="bg2">
                  <a:lumMod val="50000"/>
                </a:schemeClr>
              </a:solidFill>
            </a:endParaRPr>
          </a:p>
        </p:txBody>
      </p:sp>
    </p:spTree>
    <p:extLst>
      <p:ext uri="{BB962C8B-B14F-4D97-AF65-F5344CB8AC3E}">
        <p14:creationId xmlns:p14="http://schemas.microsoft.com/office/powerpoint/2010/main" val="2523076621"/>
      </p:ext>
    </p:extLst>
  </p:cSld>
  <p:clrMapOvr>
    <a:masterClrMapping/>
  </p:clrMapOvr>
</p:sld>
</file>

<file path=ppt/theme/theme1.xml><?xml version="1.0" encoding="utf-8"?>
<a:theme xmlns:a="http://schemas.openxmlformats.org/drawingml/2006/main" name="Retrospec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BEB05E5750F74CB4D83653E6892D88" ma:contentTypeVersion="10" ma:contentTypeDescription="Create a new document." ma:contentTypeScope="" ma:versionID="bd101f43b9d8cdcb1d69f4318de3a68b">
  <xsd:schema xmlns:xsd="http://www.w3.org/2001/XMLSchema" xmlns:xs="http://www.w3.org/2001/XMLSchema" xmlns:p="http://schemas.microsoft.com/office/2006/metadata/properties" xmlns:ns3="eac57dc6-94c2-4b78-99b8-c4a9184b3461" targetNamespace="http://schemas.microsoft.com/office/2006/metadata/properties" ma:root="true" ma:fieldsID="cc2e51d75b26a13b16dea3158d6bdf9d" ns3:_="">
    <xsd:import namespace="eac57dc6-94c2-4b78-99b8-c4a9184b346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c57dc6-94c2-4b78-99b8-c4a9184b346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247E6C2-770D-4821-AF0C-8900B1E63D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c57dc6-94c2-4b78-99b8-c4a9184b34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20673C3-9926-4655-8927-E76FC7C3A2BD}">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AF1F533-18D8-4E73-9A5A-B42A2765EB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603</TotalTime>
  <Words>3547</Words>
  <Application>Microsoft Office PowerPoint</Application>
  <PresentationFormat>Widescreen</PresentationFormat>
  <Paragraphs>225</Paragraphs>
  <Slides>21</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Courier New</vt:lpstr>
      <vt:lpstr>Retrospect</vt:lpstr>
      <vt:lpstr>Racial Trauma and Its Impact on the Black Community</vt:lpstr>
      <vt:lpstr>Agenda</vt:lpstr>
      <vt:lpstr>Current Racial Climate</vt:lpstr>
      <vt:lpstr>Current Racial Climate</vt:lpstr>
      <vt:lpstr>Current Mental Health Concerns</vt:lpstr>
      <vt:lpstr>What is Racial Trauma?</vt:lpstr>
      <vt:lpstr>Ways Racial Trauma Can Be Experienced</vt:lpstr>
      <vt:lpstr>Race-Related Life Events</vt:lpstr>
      <vt:lpstr>Microaggressions</vt:lpstr>
      <vt:lpstr>Vicarious Racism Experiences</vt:lpstr>
      <vt:lpstr>Collective Racism Related Stress</vt:lpstr>
      <vt:lpstr>Systemic Racism</vt:lpstr>
      <vt:lpstr>Historical Trauma</vt:lpstr>
      <vt:lpstr>Impact of Racial Trauma</vt:lpstr>
      <vt:lpstr>Impact of Racial Trauma on Children</vt:lpstr>
      <vt:lpstr>Healing Options for Racial Trauma</vt:lpstr>
      <vt:lpstr>Healing Options for Racial Trauma</vt:lpstr>
      <vt:lpstr>Organizational Considerations</vt:lpstr>
      <vt:lpstr>Organizational Considerations</vt:lpstr>
      <vt:lpstr>Organizational Considerations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Racial Trauma and Its Impact on the Black Community</dc:title>
  <dc:creator>Jamila Holcomb</dc:creator>
  <cp:lastModifiedBy>Jamila Holcomb</cp:lastModifiedBy>
  <cp:revision>1</cp:revision>
  <dcterms:created xsi:type="dcterms:W3CDTF">2020-09-14T16:02:01Z</dcterms:created>
  <dcterms:modified xsi:type="dcterms:W3CDTF">2020-09-15T02:05:52Z</dcterms:modified>
</cp:coreProperties>
</file>